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530" r:id="rId5"/>
    <p:sldId id="548" r:id="rId6"/>
    <p:sldId id="547" r:id="rId7"/>
    <p:sldId id="549" r:id="rId8"/>
    <p:sldId id="550" r:id="rId9"/>
    <p:sldId id="553" r:id="rId10"/>
    <p:sldId id="559" r:id="rId11"/>
    <p:sldId id="561" r:id="rId12"/>
    <p:sldId id="562" r:id="rId13"/>
    <p:sldId id="563" r:id="rId14"/>
    <p:sldId id="564" r:id="rId15"/>
    <p:sldId id="566" r:id="rId16"/>
    <p:sldId id="565" r:id="rId17"/>
    <p:sldId id="576" r:id="rId18"/>
    <p:sldId id="578" r:id="rId19"/>
    <p:sldId id="582" r:id="rId20"/>
    <p:sldId id="577" r:id="rId21"/>
    <p:sldId id="583" r:id="rId22"/>
    <p:sldId id="587" r:id="rId23"/>
    <p:sldId id="584" r:id="rId24"/>
    <p:sldId id="586" r:id="rId25"/>
    <p:sldId id="588" r:id="rId26"/>
    <p:sldId id="589" r:id="rId27"/>
    <p:sldId id="585" r:id="rId28"/>
    <p:sldId id="571" r:id="rId29"/>
    <p:sldId id="568" r:id="rId30"/>
    <p:sldId id="574" r:id="rId31"/>
    <p:sldId id="567" r:id="rId32"/>
    <p:sldId id="569" r:id="rId33"/>
    <p:sldId id="575" r:id="rId34"/>
    <p:sldId id="544" r:id="rId35"/>
    <p:sldId id="5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9" autoAdjust="0"/>
    <p:restoredTop sz="94422"/>
  </p:normalViewPr>
  <p:slideViewPr>
    <p:cSldViewPr snapToGrid="0">
      <p:cViewPr varScale="1">
        <p:scale>
          <a:sx n="59" d="100"/>
          <a:sy n="59" d="100"/>
        </p:scale>
        <p:origin x="8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gun Malik" userId="ac2c6db6e53ec480" providerId="LiveId" clId="{1CE66675-FE4E-4D15-9BDD-F41F82752432}"/>
    <pc:docChg chg="undo redo custSel addSld delSld modSld sldOrd">
      <pc:chgData name="Shagun Malik" userId="ac2c6db6e53ec480" providerId="LiveId" clId="{1CE66675-FE4E-4D15-9BDD-F41F82752432}" dt="2025-04-17T23:14:04.161" v="740" actId="1076"/>
      <pc:docMkLst>
        <pc:docMk/>
      </pc:docMkLst>
      <pc:sldChg chg="addSp delSp modSp mod">
        <pc:chgData name="Shagun Malik" userId="ac2c6db6e53ec480" providerId="LiveId" clId="{1CE66675-FE4E-4D15-9BDD-F41F82752432}" dt="2025-04-16T20:06:22.429" v="525" actId="1076"/>
        <pc:sldMkLst>
          <pc:docMk/>
          <pc:sldMk cId="1723491119" sldId="530"/>
        </pc:sldMkLst>
        <pc:spChg chg="mod">
          <ac:chgData name="Shagun Malik" userId="ac2c6db6e53ec480" providerId="LiveId" clId="{1CE66675-FE4E-4D15-9BDD-F41F82752432}" dt="2025-04-16T20:04:00.051" v="467"/>
          <ac:spMkLst>
            <pc:docMk/>
            <pc:sldMk cId="1723491119" sldId="530"/>
            <ac:spMk id="2" creationId="{DC870DB4-0446-EF22-E8E0-3A5B83923AC0}"/>
          </ac:spMkLst>
        </pc:spChg>
        <pc:spChg chg="mod">
          <ac:chgData name="Shagun Malik" userId="ac2c6db6e53ec480" providerId="LiveId" clId="{1CE66675-FE4E-4D15-9BDD-F41F82752432}" dt="2025-04-16T20:06:22.429" v="525" actId="1076"/>
          <ac:spMkLst>
            <pc:docMk/>
            <pc:sldMk cId="1723491119" sldId="530"/>
            <ac:spMk id="3" creationId="{696329B1-2D04-0F3A-1081-C5117D8CE122}"/>
          </ac:spMkLst>
        </pc:spChg>
        <pc:spChg chg="add del mod">
          <ac:chgData name="Shagun Malik" userId="ac2c6db6e53ec480" providerId="LiveId" clId="{1CE66675-FE4E-4D15-9BDD-F41F82752432}" dt="2025-04-16T20:04:16.694" v="470" actId="21"/>
          <ac:spMkLst>
            <pc:docMk/>
            <pc:sldMk cId="1723491119" sldId="530"/>
            <ac:spMk id="5" creationId="{4EE6B9ED-8887-4416-C4EC-C4FD69580042}"/>
          </ac:spMkLst>
        </pc:spChg>
        <pc:spChg chg="add mod">
          <ac:chgData name="Shagun Malik" userId="ac2c6db6e53ec480" providerId="LiveId" clId="{1CE66675-FE4E-4D15-9BDD-F41F82752432}" dt="2025-04-16T20:05:43.563" v="504" actId="20577"/>
          <ac:spMkLst>
            <pc:docMk/>
            <pc:sldMk cId="1723491119" sldId="530"/>
            <ac:spMk id="6" creationId="{34B60DFA-EE37-0078-A163-C4D3F04948EE}"/>
          </ac:spMkLst>
        </pc:spChg>
      </pc:sldChg>
      <pc:sldChg chg="del">
        <pc:chgData name="Shagun Malik" userId="ac2c6db6e53ec480" providerId="LiveId" clId="{1CE66675-FE4E-4D15-9BDD-F41F82752432}" dt="2025-04-16T19:58:44.949" v="420" actId="2696"/>
        <pc:sldMkLst>
          <pc:docMk/>
          <pc:sldMk cId="3548027083" sldId="531"/>
        </pc:sldMkLst>
      </pc:sldChg>
      <pc:sldChg chg="modSp mod">
        <pc:chgData name="Shagun Malik" userId="ac2c6db6e53ec480" providerId="LiveId" clId="{1CE66675-FE4E-4D15-9BDD-F41F82752432}" dt="2025-04-16T19:59:51.573" v="425" actId="20577"/>
        <pc:sldMkLst>
          <pc:docMk/>
          <pc:sldMk cId="1877701230" sldId="544"/>
        </pc:sldMkLst>
        <pc:spChg chg="mod">
          <ac:chgData name="Shagun Malik" userId="ac2c6db6e53ec480" providerId="LiveId" clId="{1CE66675-FE4E-4D15-9BDD-F41F82752432}" dt="2025-04-16T19:59:51.573" v="425" actId="20577"/>
          <ac:spMkLst>
            <pc:docMk/>
            <pc:sldMk cId="1877701230" sldId="544"/>
            <ac:spMk id="2" creationId="{2C9E1892-81E6-551C-7B5A-DEA68224520B}"/>
          </ac:spMkLst>
        </pc:spChg>
        <pc:spChg chg="mod">
          <ac:chgData name="Shagun Malik" userId="ac2c6db6e53ec480" providerId="LiveId" clId="{1CE66675-FE4E-4D15-9BDD-F41F82752432}" dt="2025-04-16T19:59:42.945" v="424" actId="20577"/>
          <ac:spMkLst>
            <pc:docMk/>
            <pc:sldMk cId="1877701230" sldId="544"/>
            <ac:spMk id="3" creationId="{55519D01-29BE-BE76-41C5-9D58AD8119DC}"/>
          </ac:spMkLst>
        </pc:spChg>
      </pc:sldChg>
      <pc:sldChg chg="addSp delSp modSp mod">
        <pc:chgData name="Shagun Malik" userId="ac2c6db6e53ec480" providerId="LiveId" clId="{1CE66675-FE4E-4D15-9BDD-F41F82752432}" dt="2025-04-16T19:58:35.370" v="419" actId="14100"/>
        <pc:sldMkLst>
          <pc:docMk/>
          <pc:sldMk cId="4104040060" sldId="547"/>
        </pc:sldMkLst>
        <pc:spChg chg="del">
          <ac:chgData name="Shagun Malik" userId="ac2c6db6e53ec480" providerId="LiveId" clId="{1CE66675-FE4E-4D15-9BDD-F41F82752432}" dt="2025-04-16T19:58:11.353" v="415"/>
          <ac:spMkLst>
            <pc:docMk/>
            <pc:sldMk cId="4104040060" sldId="547"/>
            <ac:spMk id="3" creationId="{A6F941F3-B8BD-1260-DD64-7323A9C10177}"/>
          </ac:spMkLst>
        </pc:spChg>
        <pc:spChg chg="add del mod">
          <ac:chgData name="Shagun Malik" userId="ac2c6db6e53ec480" providerId="LiveId" clId="{1CE66675-FE4E-4D15-9BDD-F41F82752432}" dt="2025-04-16T19:58:27.932" v="416"/>
          <ac:spMkLst>
            <pc:docMk/>
            <pc:sldMk cId="4104040060" sldId="547"/>
            <ac:spMk id="5" creationId="{8AA2E3A8-4FF7-6415-AF2B-CBE885BBD86E}"/>
          </ac:spMkLst>
        </pc:spChg>
        <pc:picChg chg="add mod">
          <ac:chgData name="Shagun Malik" userId="ac2c6db6e53ec480" providerId="LiveId" clId="{1CE66675-FE4E-4D15-9BDD-F41F82752432}" dt="2025-04-16T19:58:35.370" v="419" actId="14100"/>
          <ac:picMkLst>
            <pc:docMk/>
            <pc:sldMk cId="4104040060" sldId="547"/>
            <ac:picMk id="6" creationId="{9DA5CEB8-D22D-5944-6B0A-6DBE8D505B09}"/>
          </ac:picMkLst>
        </pc:picChg>
      </pc:sldChg>
      <pc:sldChg chg="modSp mod">
        <pc:chgData name="Shagun Malik" userId="ac2c6db6e53ec480" providerId="LiveId" clId="{1CE66675-FE4E-4D15-9BDD-F41F82752432}" dt="2025-04-16T17:46:35.698" v="65" actId="14100"/>
        <pc:sldMkLst>
          <pc:docMk/>
          <pc:sldMk cId="1779749042" sldId="548"/>
        </pc:sldMkLst>
        <pc:picChg chg="mod">
          <ac:chgData name="Shagun Malik" userId="ac2c6db6e53ec480" providerId="LiveId" clId="{1CE66675-FE4E-4D15-9BDD-F41F82752432}" dt="2025-04-16T17:46:35.698" v="65" actId="14100"/>
          <ac:picMkLst>
            <pc:docMk/>
            <pc:sldMk cId="1779749042" sldId="548"/>
            <ac:picMk id="6" creationId="{B75C581C-B854-16A5-9B63-6CFB6F1D2596}"/>
          </ac:picMkLst>
        </pc:picChg>
      </pc:sldChg>
      <pc:sldChg chg="modSp mod">
        <pc:chgData name="Shagun Malik" userId="ac2c6db6e53ec480" providerId="LiveId" clId="{1CE66675-FE4E-4D15-9BDD-F41F82752432}" dt="2025-04-16T20:27:09.395" v="573" actId="20577"/>
        <pc:sldMkLst>
          <pc:docMk/>
          <pc:sldMk cId="2986177709" sldId="550"/>
        </pc:sldMkLst>
        <pc:spChg chg="mod">
          <ac:chgData name="Shagun Malik" userId="ac2c6db6e53ec480" providerId="LiveId" clId="{1CE66675-FE4E-4D15-9BDD-F41F82752432}" dt="2025-04-16T20:27:09.395" v="573" actId="20577"/>
          <ac:spMkLst>
            <pc:docMk/>
            <pc:sldMk cId="2986177709" sldId="550"/>
            <ac:spMk id="3" creationId="{82972E83-ED22-A1B2-2227-69B73C15DCF6}"/>
          </ac:spMkLst>
        </pc:spChg>
        <pc:graphicFrameChg chg="mod">
          <ac:chgData name="Shagun Malik" userId="ac2c6db6e53ec480" providerId="LiveId" clId="{1CE66675-FE4E-4D15-9BDD-F41F82752432}" dt="2025-04-16T18:35:20.682" v="188" actId="207"/>
          <ac:graphicFrameMkLst>
            <pc:docMk/>
            <pc:sldMk cId="2986177709" sldId="550"/>
            <ac:graphicFrameMk id="4" creationId="{F08A4445-CA5D-C748-06D6-C8984D4C83F5}"/>
          </ac:graphicFrameMkLst>
        </pc:graphicFrameChg>
      </pc:sldChg>
      <pc:sldChg chg="addSp delSp modSp mod modClrScheme chgLayout">
        <pc:chgData name="Shagun Malik" userId="ac2c6db6e53ec480" providerId="LiveId" clId="{1CE66675-FE4E-4D15-9BDD-F41F82752432}" dt="2025-04-16T20:16:50.312" v="572" actId="14100"/>
        <pc:sldMkLst>
          <pc:docMk/>
          <pc:sldMk cId="1976989241" sldId="553"/>
        </pc:sldMkLst>
        <pc:spChg chg="add del mod ord">
          <ac:chgData name="Shagun Malik" userId="ac2c6db6e53ec480" providerId="LiveId" clId="{1CE66675-FE4E-4D15-9BDD-F41F82752432}" dt="2025-04-16T20:16:36.015" v="569" actId="21"/>
          <ac:spMkLst>
            <pc:docMk/>
            <pc:sldMk cId="1976989241" sldId="553"/>
            <ac:spMk id="5" creationId="{3174DCA1-4F31-A380-4C94-B1A3D1F8E81D}"/>
          </ac:spMkLst>
        </pc:spChg>
        <pc:spChg chg="add del mod ord">
          <ac:chgData name="Shagun Malik" userId="ac2c6db6e53ec480" providerId="LiveId" clId="{1CE66675-FE4E-4D15-9BDD-F41F82752432}" dt="2025-04-16T20:16:40.112" v="570" actId="21"/>
          <ac:spMkLst>
            <pc:docMk/>
            <pc:sldMk cId="1976989241" sldId="553"/>
            <ac:spMk id="6" creationId="{89129CE1-395D-1C40-1398-583D56A963B7}"/>
          </ac:spMkLst>
        </pc:spChg>
        <pc:spChg chg="add del mod ord">
          <ac:chgData name="Shagun Malik" userId="ac2c6db6e53ec480" providerId="LiveId" clId="{1CE66675-FE4E-4D15-9BDD-F41F82752432}" dt="2025-04-16T20:16:44.511" v="571" actId="21"/>
          <ac:spMkLst>
            <pc:docMk/>
            <pc:sldMk cId="1976989241" sldId="553"/>
            <ac:spMk id="7" creationId="{3BC3E8A4-41BF-2992-B47B-67B0A4BE642F}"/>
          </ac:spMkLst>
        </pc:spChg>
        <pc:spChg chg="add del mod ord">
          <ac:chgData name="Shagun Malik" userId="ac2c6db6e53ec480" providerId="LiveId" clId="{1CE66675-FE4E-4D15-9BDD-F41F82752432}" dt="2025-04-16T20:16:27.561" v="567" actId="21"/>
          <ac:spMkLst>
            <pc:docMk/>
            <pc:sldMk cId="1976989241" sldId="553"/>
            <ac:spMk id="8" creationId="{097A3AD2-6862-F78A-0A4C-7ABABDB6463F}"/>
          </ac:spMkLst>
        </pc:spChg>
        <pc:spChg chg="add del mod ord">
          <ac:chgData name="Shagun Malik" userId="ac2c6db6e53ec480" providerId="LiveId" clId="{1CE66675-FE4E-4D15-9BDD-F41F82752432}" dt="2025-04-16T20:16:30.797" v="568" actId="21"/>
          <ac:spMkLst>
            <pc:docMk/>
            <pc:sldMk cId="1976989241" sldId="553"/>
            <ac:spMk id="9" creationId="{3D4C31B1-3850-F19D-BDCC-D447B06B0E23}"/>
          </ac:spMkLst>
        </pc:spChg>
        <pc:graphicFrameChg chg="mod">
          <ac:chgData name="Shagun Malik" userId="ac2c6db6e53ec480" providerId="LiveId" clId="{1CE66675-FE4E-4D15-9BDD-F41F82752432}" dt="2025-04-16T20:16:50.312" v="572" actId="14100"/>
          <ac:graphicFrameMkLst>
            <pc:docMk/>
            <pc:sldMk cId="1976989241" sldId="553"/>
            <ac:graphicFrameMk id="4" creationId="{5385FB66-A3E3-2CEE-C908-ACC5187475FA}"/>
          </ac:graphicFrameMkLst>
        </pc:graphicFrameChg>
        <pc:picChg chg="add del mod">
          <ac:chgData name="Shagun Malik" userId="ac2c6db6e53ec480" providerId="LiveId" clId="{1CE66675-FE4E-4D15-9BDD-F41F82752432}" dt="2025-04-16T20:15:38.779" v="563" actId="22"/>
          <ac:picMkLst>
            <pc:docMk/>
            <pc:sldMk cId="1976989241" sldId="553"/>
            <ac:picMk id="3" creationId="{2BA37F2B-4E94-D024-7943-9994B160EC33}"/>
          </ac:picMkLst>
        </pc:picChg>
      </pc:sldChg>
      <pc:sldChg chg="addSp delSp modSp mod ord">
        <pc:chgData name="Shagun Malik" userId="ac2c6db6e53ec480" providerId="LiveId" clId="{1CE66675-FE4E-4D15-9BDD-F41F82752432}" dt="2025-04-17T23:09:51.013" v="614" actId="1076"/>
        <pc:sldMkLst>
          <pc:docMk/>
          <pc:sldMk cId="2244076340" sldId="556"/>
        </pc:sldMkLst>
        <pc:spChg chg="mod">
          <ac:chgData name="Shagun Malik" userId="ac2c6db6e53ec480" providerId="LiveId" clId="{1CE66675-FE4E-4D15-9BDD-F41F82752432}" dt="2025-04-17T23:09:51.013" v="614" actId="1076"/>
          <ac:spMkLst>
            <pc:docMk/>
            <pc:sldMk cId="2244076340" sldId="556"/>
            <ac:spMk id="4" creationId="{6F2ECA3C-9225-790C-186A-9F157286719C}"/>
          </ac:spMkLst>
        </pc:spChg>
        <pc:spChg chg="mod">
          <ac:chgData name="Shagun Malik" userId="ac2c6db6e53ec480" providerId="LiveId" clId="{1CE66675-FE4E-4D15-9BDD-F41F82752432}" dt="2025-04-17T23:09:45.758" v="613" actId="1076"/>
          <ac:spMkLst>
            <pc:docMk/>
            <pc:sldMk cId="2244076340" sldId="556"/>
            <ac:spMk id="9" creationId="{CB0B5D92-EFD8-1AD6-3243-31F004732A38}"/>
          </ac:spMkLst>
        </pc:spChg>
        <pc:picChg chg="add del">
          <ac:chgData name="Shagun Malik" userId="ac2c6db6e53ec480" providerId="LiveId" clId="{1CE66675-FE4E-4D15-9BDD-F41F82752432}" dt="2025-04-16T20:09:55" v="529" actId="21"/>
          <ac:picMkLst>
            <pc:docMk/>
            <pc:sldMk cId="2244076340" sldId="556"/>
            <ac:picMk id="5" creationId="{F13697BA-8D7E-316E-74EF-88CF0F7C8412}"/>
          </ac:picMkLst>
        </pc:picChg>
        <pc:picChg chg="add mod">
          <ac:chgData name="Shagun Malik" userId="ac2c6db6e53ec480" providerId="LiveId" clId="{1CE66675-FE4E-4D15-9BDD-F41F82752432}" dt="2025-04-16T20:12:19.835" v="539" actId="14100"/>
          <ac:picMkLst>
            <pc:docMk/>
            <pc:sldMk cId="2244076340" sldId="556"/>
            <ac:picMk id="7" creationId="{D5115369-05E6-F3ED-B61A-9A2225C3BCE6}"/>
          </ac:picMkLst>
        </pc:picChg>
      </pc:sldChg>
      <pc:sldChg chg="new del">
        <pc:chgData name="Shagun Malik" userId="ac2c6db6e53ec480" providerId="LiveId" clId="{1CE66675-FE4E-4D15-9BDD-F41F82752432}" dt="2025-04-16T17:01:01.622" v="11" actId="2696"/>
        <pc:sldMkLst>
          <pc:docMk/>
          <pc:sldMk cId="1205221206" sldId="557"/>
        </pc:sldMkLst>
      </pc:sldChg>
      <pc:sldChg chg="new del">
        <pc:chgData name="Shagun Malik" userId="ac2c6db6e53ec480" providerId="LiveId" clId="{1CE66675-FE4E-4D15-9BDD-F41F82752432}" dt="2025-04-16T17:01:04.320" v="12" actId="2696"/>
        <pc:sldMkLst>
          <pc:docMk/>
          <pc:sldMk cId="2271600480" sldId="558"/>
        </pc:sldMkLst>
      </pc:sldChg>
      <pc:sldChg chg="addSp delSp modSp new mod">
        <pc:chgData name="Shagun Malik" userId="ac2c6db6e53ec480" providerId="LiveId" clId="{1CE66675-FE4E-4D15-9BDD-F41F82752432}" dt="2025-04-16T17:03:39.638" v="28" actId="1076"/>
        <pc:sldMkLst>
          <pc:docMk/>
          <pc:sldMk cId="1580952083" sldId="559"/>
        </pc:sldMkLst>
        <pc:spChg chg="mod">
          <ac:chgData name="Shagun Malik" userId="ac2c6db6e53ec480" providerId="LiveId" clId="{1CE66675-FE4E-4D15-9BDD-F41F82752432}" dt="2025-04-16T17:03:39.638" v="28" actId="1076"/>
          <ac:spMkLst>
            <pc:docMk/>
            <pc:sldMk cId="1580952083" sldId="559"/>
            <ac:spMk id="2" creationId="{8FD76749-D9EE-DC58-5A2B-ABC54D47F8D9}"/>
          </ac:spMkLst>
        </pc:spChg>
        <pc:spChg chg="del">
          <ac:chgData name="Shagun Malik" userId="ac2c6db6e53ec480" providerId="LiveId" clId="{1CE66675-FE4E-4D15-9BDD-F41F82752432}" dt="2025-04-16T17:00:35.882" v="4" actId="21"/>
          <ac:spMkLst>
            <pc:docMk/>
            <pc:sldMk cId="1580952083" sldId="559"/>
            <ac:spMk id="3" creationId="{2005B164-2A93-F92E-8620-D1B1E632100C}"/>
          </ac:spMkLst>
        </pc:spChg>
        <pc:spChg chg="del">
          <ac:chgData name="Shagun Malik" userId="ac2c6db6e53ec480" providerId="LiveId" clId="{1CE66675-FE4E-4D15-9BDD-F41F82752432}" dt="2025-04-16T17:00:32.773" v="3" actId="21"/>
          <ac:spMkLst>
            <pc:docMk/>
            <pc:sldMk cId="1580952083" sldId="559"/>
            <ac:spMk id="4" creationId="{A946D187-FBCB-4409-21B3-F071F4A5E943}"/>
          </ac:spMkLst>
        </pc:spChg>
        <pc:spChg chg="del">
          <ac:chgData name="Shagun Malik" userId="ac2c6db6e53ec480" providerId="LiveId" clId="{1CE66675-FE4E-4D15-9BDD-F41F82752432}" dt="2025-04-16T17:00:41.112" v="5" actId="21"/>
          <ac:spMkLst>
            <pc:docMk/>
            <pc:sldMk cId="1580952083" sldId="559"/>
            <ac:spMk id="5" creationId="{DAF08F61-4896-2F31-DF92-310C7A7CC425}"/>
          </ac:spMkLst>
        </pc:spChg>
        <pc:spChg chg="del">
          <ac:chgData name="Shagun Malik" userId="ac2c6db6e53ec480" providerId="LiveId" clId="{1CE66675-FE4E-4D15-9BDD-F41F82752432}" dt="2025-04-16T17:00:44.757" v="6" actId="21"/>
          <ac:spMkLst>
            <pc:docMk/>
            <pc:sldMk cId="1580952083" sldId="559"/>
            <ac:spMk id="6" creationId="{1937B3D9-7BB2-0A0D-3127-276538847E6B}"/>
          </ac:spMkLst>
        </pc:spChg>
        <pc:spChg chg="del">
          <ac:chgData name="Shagun Malik" userId="ac2c6db6e53ec480" providerId="LiveId" clId="{1CE66675-FE4E-4D15-9BDD-F41F82752432}" dt="2025-04-16T17:00:55.188" v="9" actId="21"/>
          <ac:spMkLst>
            <pc:docMk/>
            <pc:sldMk cId="1580952083" sldId="559"/>
            <ac:spMk id="8" creationId="{A86C41EE-7676-CD35-B662-A16E97ACFB32}"/>
          </ac:spMkLst>
        </pc:spChg>
        <pc:spChg chg="del">
          <ac:chgData name="Shagun Malik" userId="ac2c6db6e53ec480" providerId="LiveId" clId="{1CE66675-FE4E-4D15-9BDD-F41F82752432}" dt="2025-04-16T17:00:51.120" v="8" actId="21"/>
          <ac:spMkLst>
            <pc:docMk/>
            <pc:sldMk cId="1580952083" sldId="559"/>
            <ac:spMk id="9" creationId="{6100D2C4-25D3-1463-F66A-6104E85F57A7}"/>
          </ac:spMkLst>
        </pc:spChg>
        <pc:spChg chg="del">
          <ac:chgData name="Shagun Malik" userId="ac2c6db6e53ec480" providerId="LiveId" clId="{1CE66675-FE4E-4D15-9BDD-F41F82752432}" dt="2025-04-16T17:00:48.128" v="7" actId="21"/>
          <ac:spMkLst>
            <pc:docMk/>
            <pc:sldMk cId="1580952083" sldId="559"/>
            <ac:spMk id="10" creationId="{2AC2E31D-7CBA-1725-C000-E3BAA7E201B3}"/>
          </ac:spMkLst>
        </pc:spChg>
        <pc:graphicFrameChg chg="add mod">
          <ac:chgData name="Shagun Malik" userId="ac2c6db6e53ec480" providerId="LiveId" clId="{1CE66675-FE4E-4D15-9BDD-F41F82752432}" dt="2025-04-16T17:01:30.964" v="14" actId="1076"/>
          <ac:graphicFrameMkLst>
            <pc:docMk/>
            <pc:sldMk cId="1580952083" sldId="559"/>
            <ac:graphicFrameMk id="11" creationId="{47C9A3A6-9A77-5C16-27FB-B1914CF072C5}"/>
          </ac:graphicFrameMkLst>
        </pc:graphicFrameChg>
        <pc:graphicFrameChg chg="add mod">
          <ac:chgData name="Shagun Malik" userId="ac2c6db6e53ec480" providerId="LiveId" clId="{1CE66675-FE4E-4D15-9BDD-F41F82752432}" dt="2025-04-16T17:02:15.876" v="18" actId="1076"/>
          <ac:graphicFrameMkLst>
            <pc:docMk/>
            <pc:sldMk cId="1580952083" sldId="559"/>
            <ac:graphicFrameMk id="12" creationId="{EC595157-4892-07FD-7864-4803C3993821}"/>
          </ac:graphicFrameMkLst>
        </pc:graphicFrameChg>
        <pc:graphicFrameChg chg="add mod">
          <ac:chgData name="Shagun Malik" userId="ac2c6db6e53ec480" providerId="LiveId" clId="{1CE66675-FE4E-4D15-9BDD-F41F82752432}" dt="2025-04-16T17:02:45.836" v="20" actId="1076"/>
          <ac:graphicFrameMkLst>
            <pc:docMk/>
            <pc:sldMk cId="1580952083" sldId="559"/>
            <ac:graphicFrameMk id="13" creationId="{6424D17F-DCF7-6635-2AFA-16D337D4EC91}"/>
          </ac:graphicFrameMkLst>
        </pc:graphicFrameChg>
      </pc:sldChg>
      <pc:sldChg chg="delSp modSp new del mod">
        <pc:chgData name="Shagun Malik" userId="ac2c6db6e53ec480" providerId="LiveId" clId="{1CE66675-FE4E-4D15-9BDD-F41F82752432}" dt="2025-04-16T17:08:26.539" v="58" actId="2696"/>
        <pc:sldMkLst>
          <pc:docMk/>
          <pc:sldMk cId="3389601512" sldId="560"/>
        </pc:sldMkLst>
        <pc:spChg chg="mod">
          <ac:chgData name="Shagun Malik" userId="ac2c6db6e53ec480" providerId="LiveId" clId="{1CE66675-FE4E-4D15-9BDD-F41F82752432}" dt="2025-04-16T17:05:07.756" v="37" actId="1076"/>
          <ac:spMkLst>
            <pc:docMk/>
            <pc:sldMk cId="3389601512" sldId="560"/>
            <ac:spMk id="2" creationId="{C7F7A76B-514E-9C93-B96C-6F1A4E21C8E1}"/>
          </ac:spMkLst>
        </pc:spChg>
        <pc:spChg chg="del">
          <ac:chgData name="Shagun Malik" userId="ac2c6db6e53ec480" providerId="LiveId" clId="{1CE66675-FE4E-4D15-9BDD-F41F82752432}" dt="2025-04-16T17:04:48.177" v="33" actId="21"/>
          <ac:spMkLst>
            <pc:docMk/>
            <pc:sldMk cId="3389601512" sldId="560"/>
            <ac:spMk id="3" creationId="{AF83B65B-B7C1-6804-DD1A-F9C4B09EE6A8}"/>
          </ac:spMkLst>
        </pc:spChg>
        <pc:spChg chg="del">
          <ac:chgData name="Shagun Malik" userId="ac2c6db6e53ec480" providerId="LiveId" clId="{1CE66675-FE4E-4D15-9BDD-F41F82752432}" dt="2025-04-16T17:04:45.155" v="32" actId="21"/>
          <ac:spMkLst>
            <pc:docMk/>
            <pc:sldMk cId="3389601512" sldId="560"/>
            <ac:spMk id="4" creationId="{3661726F-12BA-51D7-5903-71DD70A7C07A}"/>
          </ac:spMkLst>
        </pc:spChg>
        <pc:spChg chg="del">
          <ac:chgData name="Shagun Malik" userId="ac2c6db6e53ec480" providerId="LiveId" clId="{1CE66675-FE4E-4D15-9BDD-F41F82752432}" dt="2025-04-16T17:04:51.591" v="34" actId="21"/>
          <ac:spMkLst>
            <pc:docMk/>
            <pc:sldMk cId="3389601512" sldId="560"/>
            <ac:spMk id="5" creationId="{FE512C26-C51B-9DE7-D9DA-5D1638525EE8}"/>
          </ac:spMkLst>
        </pc:spChg>
        <pc:spChg chg="del">
          <ac:chgData name="Shagun Malik" userId="ac2c6db6e53ec480" providerId="LiveId" clId="{1CE66675-FE4E-4D15-9BDD-F41F82752432}" dt="2025-04-16T17:04:54.759" v="35" actId="21"/>
          <ac:spMkLst>
            <pc:docMk/>
            <pc:sldMk cId="3389601512" sldId="560"/>
            <ac:spMk id="6" creationId="{361E3666-823C-57E9-E34F-593F4D148631}"/>
          </ac:spMkLst>
        </pc:spChg>
        <pc:spChg chg="del">
          <ac:chgData name="Shagun Malik" userId="ac2c6db6e53ec480" providerId="LiveId" clId="{1CE66675-FE4E-4D15-9BDD-F41F82752432}" dt="2025-04-16T17:04:59.274" v="36" actId="21"/>
          <ac:spMkLst>
            <pc:docMk/>
            <pc:sldMk cId="3389601512" sldId="560"/>
            <ac:spMk id="7" creationId="{F52E6B34-A55A-2B8E-E7C7-B060E02E3E37}"/>
          </ac:spMkLst>
        </pc:spChg>
      </pc:sldChg>
      <pc:sldChg chg="addSp delSp modSp new mod">
        <pc:chgData name="Shagun Malik" userId="ac2c6db6e53ec480" providerId="LiveId" clId="{1CE66675-FE4E-4D15-9BDD-F41F82752432}" dt="2025-04-16T17:08:21.744" v="57" actId="1076"/>
        <pc:sldMkLst>
          <pc:docMk/>
          <pc:sldMk cId="4072510166" sldId="561"/>
        </pc:sldMkLst>
        <pc:spChg chg="mod">
          <ac:chgData name="Shagun Malik" userId="ac2c6db6e53ec480" providerId="LiveId" clId="{1CE66675-FE4E-4D15-9BDD-F41F82752432}" dt="2025-04-16T17:08:21.744" v="57" actId="1076"/>
          <ac:spMkLst>
            <pc:docMk/>
            <pc:sldMk cId="4072510166" sldId="561"/>
            <ac:spMk id="2" creationId="{BA18B318-54DB-FEF5-3E0E-51F17DE88B92}"/>
          </ac:spMkLst>
        </pc:spChg>
        <pc:spChg chg="del">
          <ac:chgData name="Shagun Malik" userId="ac2c6db6e53ec480" providerId="LiveId" clId="{1CE66675-FE4E-4D15-9BDD-F41F82752432}" dt="2025-04-16T17:06:35.184" v="48" actId="21"/>
          <ac:spMkLst>
            <pc:docMk/>
            <pc:sldMk cId="4072510166" sldId="561"/>
            <ac:spMk id="3" creationId="{18C52751-DD69-2FEF-8745-F72ABB675818}"/>
          </ac:spMkLst>
        </pc:spChg>
        <pc:graphicFrameChg chg="add mod modGraphic">
          <ac:chgData name="Shagun Malik" userId="ac2c6db6e53ec480" providerId="LiveId" clId="{1CE66675-FE4E-4D15-9BDD-F41F82752432}" dt="2025-04-16T17:07:08.409" v="55" actId="404"/>
          <ac:graphicFrameMkLst>
            <pc:docMk/>
            <pc:sldMk cId="4072510166" sldId="561"/>
            <ac:graphicFrameMk id="5" creationId="{125998AA-4395-9DD7-3799-C561C1FBD774}"/>
          </ac:graphicFrameMkLst>
        </pc:graphicFrameChg>
      </pc:sldChg>
      <pc:sldChg chg="addSp delSp modSp new mod">
        <pc:chgData name="Shagun Malik" userId="ac2c6db6e53ec480" providerId="LiveId" clId="{1CE66675-FE4E-4D15-9BDD-F41F82752432}" dt="2025-04-16T18:14:49.649" v="109" actId="113"/>
        <pc:sldMkLst>
          <pc:docMk/>
          <pc:sldMk cId="1323554750" sldId="562"/>
        </pc:sldMkLst>
        <pc:spChg chg="mod">
          <ac:chgData name="Shagun Malik" userId="ac2c6db6e53ec480" providerId="LiveId" clId="{1CE66675-FE4E-4D15-9BDD-F41F82752432}" dt="2025-04-16T17:52:41.533" v="78" actId="1076"/>
          <ac:spMkLst>
            <pc:docMk/>
            <pc:sldMk cId="1323554750" sldId="562"/>
            <ac:spMk id="2" creationId="{2D90AE42-261C-C5E9-9DD9-F4E83EB112A8}"/>
          </ac:spMkLst>
        </pc:spChg>
        <pc:spChg chg="mod">
          <ac:chgData name="Shagun Malik" userId="ac2c6db6e53ec480" providerId="LiveId" clId="{1CE66675-FE4E-4D15-9BDD-F41F82752432}" dt="2025-04-16T18:14:49.649" v="109" actId="113"/>
          <ac:spMkLst>
            <pc:docMk/>
            <pc:sldMk cId="1323554750" sldId="562"/>
            <ac:spMk id="3" creationId="{751D0CB7-9F8B-C3C3-5E1C-B43858EC1B8E}"/>
          </ac:spMkLst>
        </pc:spChg>
        <pc:spChg chg="del">
          <ac:chgData name="Shagun Malik" userId="ac2c6db6e53ec480" providerId="LiveId" clId="{1CE66675-FE4E-4D15-9BDD-F41F82752432}" dt="2025-04-16T17:50:19.661" v="70" actId="21"/>
          <ac:spMkLst>
            <pc:docMk/>
            <pc:sldMk cId="1323554750" sldId="562"/>
            <ac:spMk id="5" creationId="{1E004330-52E5-62A9-08F0-480092420E04}"/>
          </ac:spMkLst>
        </pc:spChg>
        <pc:picChg chg="add mod">
          <ac:chgData name="Shagun Malik" userId="ac2c6db6e53ec480" providerId="LiveId" clId="{1CE66675-FE4E-4D15-9BDD-F41F82752432}" dt="2025-04-16T17:25:59.845" v="64" actId="14100"/>
          <ac:picMkLst>
            <pc:docMk/>
            <pc:sldMk cId="1323554750" sldId="562"/>
            <ac:picMk id="6" creationId="{BDD921CE-5DAA-E232-7CF7-65A9417948F7}"/>
          </ac:picMkLst>
        </pc:picChg>
      </pc:sldChg>
      <pc:sldChg chg="addSp delSp modSp new mod">
        <pc:chgData name="Shagun Malik" userId="ac2c6db6e53ec480" providerId="LiveId" clId="{1CE66675-FE4E-4D15-9BDD-F41F82752432}" dt="2025-04-16T17:59:45.193" v="93" actId="14100"/>
        <pc:sldMkLst>
          <pc:docMk/>
          <pc:sldMk cId="2282553503" sldId="563"/>
        </pc:sldMkLst>
        <pc:spChg chg="mod">
          <ac:chgData name="Shagun Malik" userId="ac2c6db6e53ec480" providerId="LiveId" clId="{1CE66675-FE4E-4D15-9BDD-F41F82752432}" dt="2025-04-16T17:59:00.548" v="87" actId="14100"/>
          <ac:spMkLst>
            <pc:docMk/>
            <pc:sldMk cId="2282553503" sldId="563"/>
            <ac:spMk id="3" creationId="{0170FC01-C166-927C-9411-2E026DA4708F}"/>
          </ac:spMkLst>
        </pc:spChg>
        <pc:spChg chg="del">
          <ac:chgData name="Shagun Malik" userId="ac2c6db6e53ec480" providerId="LiveId" clId="{1CE66675-FE4E-4D15-9BDD-F41F82752432}" dt="2025-04-16T17:56:51.532" v="86" actId="21"/>
          <ac:spMkLst>
            <pc:docMk/>
            <pc:sldMk cId="2282553503" sldId="563"/>
            <ac:spMk id="5" creationId="{B291A951-E03C-25BC-5383-D32C1F40AFDB}"/>
          </ac:spMkLst>
        </pc:spChg>
        <pc:picChg chg="add mod">
          <ac:chgData name="Shagun Malik" userId="ac2c6db6e53ec480" providerId="LiveId" clId="{1CE66675-FE4E-4D15-9BDD-F41F82752432}" dt="2025-04-16T17:59:45.193" v="93" actId="14100"/>
          <ac:picMkLst>
            <pc:docMk/>
            <pc:sldMk cId="2282553503" sldId="563"/>
            <ac:picMk id="6" creationId="{DBD2C1D6-BE3D-9EF8-BCCD-174BB0AD61AF}"/>
          </ac:picMkLst>
        </pc:picChg>
      </pc:sldChg>
      <pc:sldChg chg="new del">
        <pc:chgData name="Shagun Malik" userId="ac2c6db6e53ec480" providerId="LiveId" clId="{1CE66675-FE4E-4D15-9BDD-F41F82752432}" dt="2025-04-16T18:14:46.592" v="107" actId="680"/>
        <pc:sldMkLst>
          <pc:docMk/>
          <pc:sldMk cId="1990004435" sldId="564"/>
        </pc:sldMkLst>
      </pc:sldChg>
      <pc:sldChg chg="delSp modSp new mod">
        <pc:chgData name="Shagun Malik" userId="ac2c6db6e53ec480" providerId="LiveId" clId="{1CE66675-FE4E-4D15-9BDD-F41F82752432}" dt="2025-04-16T18:16:05.382" v="126" actId="21"/>
        <pc:sldMkLst>
          <pc:docMk/>
          <pc:sldMk cId="3258380215" sldId="564"/>
        </pc:sldMkLst>
        <pc:spChg chg="del">
          <ac:chgData name="Shagun Malik" userId="ac2c6db6e53ec480" providerId="LiveId" clId="{1CE66675-FE4E-4D15-9BDD-F41F82752432}" dt="2025-04-16T18:14:58.972" v="111" actId="21"/>
          <ac:spMkLst>
            <pc:docMk/>
            <pc:sldMk cId="3258380215" sldId="564"/>
            <ac:spMk id="2" creationId="{B7D21EAA-2301-007E-EF9D-94218BD25B3A}"/>
          </ac:spMkLst>
        </pc:spChg>
        <pc:spChg chg="mod">
          <ac:chgData name="Shagun Malik" userId="ac2c6db6e53ec480" providerId="LiveId" clId="{1CE66675-FE4E-4D15-9BDD-F41F82752432}" dt="2025-04-16T18:15:53.564" v="125" actId="20577"/>
          <ac:spMkLst>
            <pc:docMk/>
            <pc:sldMk cId="3258380215" sldId="564"/>
            <ac:spMk id="3" creationId="{151D2F0E-648D-55CC-E37F-6E2A4F60C919}"/>
          </ac:spMkLst>
        </pc:spChg>
        <pc:spChg chg="del">
          <ac:chgData name="Shagun Malik" userId="ac2c6db6e53ec480" providerId="LiveId" clId="{1CE66675-FE4E-4D15-9BDD-F41F82752432}" dt="2025-04-16T18:16:05.382" v="126" actId="21"/>
          <ac:spMkLst>
            <pc:docMk/>
            <pc:sldMk cId="3258380215" sldId="564"/>
            <ac:spMk id="5" creationId="{E705A48C-A1B6-A9E2-62BF-95D5AE6E1A97}"/>
          </ac:spMkLst>
        </pc:spChg>
      </pc:sldChg>
      <pc:sldChg chg="addSp delSp modSp new mod">
        <pc:chgData name="Shagun Malik" userId="ac2c6db6e53ec480" providerId="LiveId" clId="{1CE66675-FE4E-4D15-9BDD-F41F82752432}" dt="2025-04-16T18:20:02.225" v="150"/>
        <pc:sldMkLst>
          <pc:docMk/>
          <pc:sldMk cId="2337298160" sldId="565"/>
        </pc:sldMkLst>
        <pc:spChg chg="del">
          <ac:chgData name="Shagun Malik" userId="ac2c6db6e53ec480" providerId="LiveId" clId="{1CE66675-FE4E-4D15-9BDD-F41F82752432}" dt="2025-04-16T18:16:59.283" v="128" actId="21"/>
          <ac:spMkLst>
            <pc:docMk/>
            <pc:sldMk cId="2337298160" sldId="565"/>
            <ac:spMk id="3" creationId="{4EFD1ED0-9DF6-BC0C-5AA5-A1F789F42FDF}"/>
          </ac:spMkLst>
        </pc:spChg>
        <pc:spChg chg="del">
          <ac:chgData name="Shagun Malik" userId="ac2c6db6e53ec480" providerId="LiveId" clId="{1CE66675-FE4E-4D15-9BDD-F41F82752432}" dt="2025-04-16T18:17:15.626" v="131" actId="21"/>
          <ac:spMkLst>
            <pc:docMk/>
            <pc:sldMk cId="2337298160" sldId="565"/>
            <ac:spMk id="4" creationId="{FCE7B55A-B2AB-336C-6D7B-2D53F121D327}"/>
          </ac:spMkLst>
        </pc:spChg>
        <pc:spChg chg="del">
          <ac:chgData name="Shagun Malik" userId="ac2c6db6e53ec480" providerId="LiveId" clId="{1CE66675-FE4E-4D15-9BDD-F41F82752432}" dt="2025-04-16T18:17:06.572" v="129" actId="21"/>
          <ac:spMkLst>
            <pc:docMk/>
            <pc:sldMk cId="2337298160" sldId="565"/>
            <ac:spMk id="5" creationId="{5BD6E8A6-F050-13B6-8EC6-65F8CC9B254B}"/>
          </ac:spMkLst>
        </pc:spChg>
        <pc:spChg chg="del">
          <ac:chgData name="Shagun Malik" userId="ac2c6db6e53ec480" providerId="LiveId" clId="{1CE66675-FE4E-4D15-9BDD-F41F82752432}" dt="2025-04-16T18:17:18.872" v="132" actId="21"/>
          <ac:spMkLst>
            <pc:docMk/>
            <pc:sldMk cId="2337298160" sldId="565"/>
            <ac:spMk id="6" creationId="{FF9BDCC5-A73D-6FCC-8D9A-87BD40B231DA}"/>
          </ac:spMkLst>
        </pc:spChg>
        <pc:spChg chg="del">
          <ac:chgData name="Shagun Malik" userId="ac2c6db6e53ec480" providerId="LiveId" clId="{1CE66675-FE4E-4D15-9BDD-F41F82752432}" dt="2025-04-16T18:17:25.968" v="134" actId="21"/>
          <ac:spMkLst>
            <pc:docMk/>
            <pc:sldMk cId="2337298160" sldId="565"/>
            <ac:spMk id="8" creationId="{55C06BC4-08D0-7218-87AC-0002C99F1ED8}"/>
          </ac:spMkLst>
        </pc:spChg>
        <pc:spChg chg="del">
          <ac:chgData name="Shagun Malik" userId="ac2c6db6e53ec480" providerId="LiveId" clId="{1CE66675-FE4E-4D15-9BDD-F41F82752432}" dt="2025-04-16T18:17:09.871" v="130" actId="21"/>
          <ac:spMkLst>
            <pc:docMk/>
            <pc:sldMk cId="2337298160" sldId="565"/>
            <ac:spMk id="9" creationId="{4CA372B5-37FA-A690-3AF8-437847BC32F7}"/>
          </ac:spMkLst>
        </pc:spChg>
        <pc:spChg chg="del">
          <ac:chgData name="Shagun Malik" userId="ac2c6db6e53ec480" providerId="LiveId" clId="{1CE66675-FE4E-4D15-9BDD-F41F82752432}" dt="2025-04-16T18:17:22.130" v="133" actId="21"/>
          <ac:spMkLst>
            <pc:docMk/>
            <pc:sldMk cId="2337298160" sldId="565"/>
            <ac:spMk id="10" creationId="{80B6324D-A3E5-3050-AD18-DE54494D3820}"/>
          </ac:spMkLst>
        </pc:spChg>
        <pc:graphicFrameChg chg="add mod modGraphic">
          <ac:chgData name="Shagun Malik" userId="ac2c6db6e53ec480" providerId="LiveId" clId="{1CE66675-FE4E-4D15-9BDD-F41F82752432}" dt="2025-04-16T18:20:02.225" v="150"/>
          <ac:graphicFrameMkLst>
            <pc:docMk/>
            <pc:sldMk cId="2337298160" sldId="565"/>
            <ac:graphicFrameMk id="11" creationId="{AB2E1A9C-2686-8376-43D5-F9E2B0C70EA2}"/>
          </ac:graphicFrameMkLst>
        </pc:graphicFrameChg>
      </pc:sldChg>
      <pc:sldChg chg="addSp modSp add mod ord">
        <pc:chgData name="Shagun Malik" userId="ac2c6db6e53ec480" providerId="LiveId" clId="{1CE66675-FE4E-4D15-9BDD-F41F82752432}" dt="2025-04-16T18:18:38.554" v="141"/>
        <pc:sldMkLst>
          <pc:docMk/>
          <pc:sldMk cId="3152778871" sldId="566"/>
        </pc:sldMkLst>
        <pc:spChg chg="mod">
          <ac:chgData name="Shagun Malik" userId="ac2c6db6e53ec480" providerId="LiveId" clId="{1CE66675-FE4E-4D15-9BDD-F41F82752432}" dt="2025-04-16T18:17:44.233" v="136"/>
          <ac:spMkLst>
            <pc:docMk/>
            <pc:sldMk cId="3152778871" sldId="566"/>
            <ac:spMk id="2" creationId="{7B97A16D-6178-62E5-FB1C-67B10AEFFB24}"/>
          </ac:spMkLst>
        </pc:spChg>
        <pc:graphicFrameChg chg="add mod">
          <ac:chgData name="Shagun Malik" userId="ac2c6db6e53ec480" providerId="LiveId" clId="{1CE66675-FE4E-4D15-9BDD-F41F82752432}" dt="2025-04-16T18:18:11.844" v="139" actId="1076"/>
          <ac:graphicFrameMkLst>
            <pc:docMk/>
            <pc:sldMk cId="3152778871" sldId="566"/>
            <ac:graphicFrameMk id="3" creationId="{133A3A35-446F-B454-340B-E859BB695769}"/>
          </ac:graphicFrameMkLst>
        </pc:graphicFrameChg>
      </pc:sldChg>
      <pc:sldChg chg="addSp modSp add mod">
        <pc:chgData name="Shagun Malik" userId="ac2c6db6e53ec480" providerId="LiveId" clId="{1CE66675-FE4E-4D15-9BDD-F41F82752432}" dt="2025-04-17T21:58:49.984" v="590" actId="20577"/>
        <pc:sldMkLst>
          <pc:docMk/>
          <pc:sldMk cId="3802014690" sldId="567"/>
        </pc:sldMkLst>
        <pc:spChg chg="mod">
          <ac:chgData name="Shagun Malik" userId="ac2c6db6e53ec480" providerId="LiveId" clId="{1CE66675-FE4E-4D15-9BDD-F41F82752432}" dt="2025-04-16T18:21:51.814" v="155" actId="1076"/>
          <ac:spMkLst>
            <pc:docMk/>
            <pc:sldMk cId="3802014690" sldId="567"/>
            <ac:spMk id="2" creationId="{921F8DBE-B567-853F-424E-90CB8FF28262}"/>
          </ac:spMkLst>
        </pc:spChg>
        <pc:spChg chg="add mod">
          <ac:chgData name="Shagun Malik" userId="ac2c6db6e53ec480" providerId="LiveId" clId="{1CE66675-FE4E-4D15-9BDD-F41F82752432}" dt="2025-04-17T21:58:49.984" v="590" actId="20577"/>
          <ac:spMkLst>
            <pc:docMk/>
            <pc:sldMk cId="3802014690" sldId="567"/>
            <ac:spMk id="3" creationId="{611CAFFB-5F3F-51C8-657C-185FDE64BD44}"/>
          </ac:spMkLst>
        </pc:spChg>
      </pc:sldChg>
      <pc:sldChg chg="addSp modSp add mod">
        <pc:chgData name="Shagun Malik" userId="ac2c6db6e53ec480" providerId="LiveId" clId="{1CE66675-FE4E-4D15-9BDD-F41F82752432}" dt="2025-04-16T18:24:53.102" v="184" actId="14100"/>
        <pc:sldMkLst>
          <pc:docMk/>
          <pc:sldMk cId="1486932143" sldId="568"/>
        </pc:sldMkLst>
        <pc:picChg chg="add mod">
          <ac:chgData name="Shagun Malik" userId="ac2c6db6e53ec480" providerId="LiveId" clId="{1CE66675-FE4E-4D15-9BDD-F41F82752432}" dt="2025-04-16T18:24:53.102" v="184" actId="14100"/>
          <ac:picMkLst>
            <pc:docMk/>
            <pc:sldMk cId="1486932143" sldId="568"/>
            <ac:picMk id="3" creationId="{824D2C07-E22A-F2DE-A6C6-A658E4888B14}"/>
          </ac:picMkLst>
        </pc:picChg>
      </pc:sldChg>
      <pc:sldChg chg="addSp delSp modSp add mod">
        <pc:chgData name="Shagun Malik" userId="ac2c6db6e53ec480" providerId="LiveId" clId="{1CE66675-FE4E-4D15-9BDD-F41F82752432}" dt="2025-04-16T19:52:55.035" v="363" actId="208"/>
        <pc:sldMkLst>
          <pc:docMk/>
          <pc:sldMk cId="2564358668" sldId="569"/>
        </pc:sldMkLst>
        <pc:spChg chg="mod">
          <ac:chgData name="Shagun Malik" userId="ac2c6db6e53ec480" providerId="LiveId" clId="{1CE66675-FE4E-4D15-9BDD-F41F82752432}" dt="2025-04-16T19:43:11.933" v="299" actId="1076"/>
          <ac:spMkLst>
            <pc:docMk/>
            <pc:sldMk cId="2564358668" sldId="569"/>
            <ac:spMk id="2" creationId="{CDC4314B-8E52-95F3-FEA4-9D6EE4DC6779}"/>
          </ac:spMkLst>
        </pc:spChg>
        <pc:spChg chg="add mod">
          <ac:chgData name="Shagun Malik" userId="ac2c6db6e53ec480" providerId="LiveId" clId="{1CE66675-FE4E-4D15-9BDD-F41F82752432}" dt="2025-04-16T19:52:50.896" v="362" actId="208"/>
          <ac:spMkLst>
            <pc:docMk/>
            <pc:sldMk cId="2564358668" sldId="569"/>
            <ac:spMk id="4" creationId="{E87E66EC-BC23-1711-008D-421D25AF3353}"/>
          </ac:spMkLst>
        </pc:spChg>
        <pc:spChg chg="add mod">
          <ac:chgData name="Shagun Malik" userId="ac2c6db6e53ec480" providerId="LiveId" clId="{1CE66675-FE4E-4D15-9BDD-F41F82752432}" dt="2025-04-16T19:52:29.993" v="361" actId="207"/>
          <ac:spMkLst>
            <pc:docMk/>
            <pc:sldMk cId="2564358668" sldId="569"/>
            <ac:spMk id="5" creationId="{25EADA7D-BE95-88B0-58A2-3F05110BD21D}"/>
          </ac:spMkLst>
        </pc:spChg>
        <pc:spChg chg="add mod">
          <ac:chgData name="Shagun Malik" userId="ac2c6db6e53ec480" providerId="LiveId" clId="{1CE66675-FE4E-4D15-9BDD-F41F82752432}" dt="2025-04-16T19:52:10.352" v="358" actId="207"/>
          <ac:spMkLst>
            <pc:docMk/>
            <pc:sldMk cId="2564358668" sldId="569"/>
            <ac:spMk id="6" creationId="{B26174A9-95FD-B360-ED2A-DB4B910C2BD6}"/>
          </ac:spMkLst>
        </pc:spChg>
        <pc:spChg chg="add mod">
          <ac:chgData name="Shagun Malik" userId="ac2c6db6e53ec480" providerId="LiveId" clId="{1CE66675-FE4E-4D15-9BDD-F41F82752432}" dt="2025-04-16T19:52:05.679" v="357" actId="207"/>
          <ac:spMkLst>
            <pc:docMk/>
            <pc:sldMk cId="2564358668" sldId="569"/>
            <ac:spMk id="8" creationId="{38EAE947-8BCC-2C42-0A46-F65F18E6D743}"/>
          </ac:spMkLst>
        </pc:spChg>
        <pc:spChg chg="add mod">
          <ac:chgData name="Shagun Malik" userId="ac2c6db6e53ec480" providerId="LiveId" clId="{1CE66675-FE4E-4D15-9BDD-F41F82752432}" dt="2025-04-16T19:52:55.035" v="363" actId="208"/>
          <ac:spMkLst>
            <pc:docMk/>
            <pc:sldMk cId="2564358668" sldId="569"/>
            <ac:spMk id="9" creationId="{83C0931B-F98B-996A-4D70-30EAF7E81637}"/>
          </ac:spMkLst>
        </pc:spChg>
        <pc:spChg chg="add mod">
          <ac:chgData name="Shagun Malik" userId="ac2c6db6e53ec480" providerId="LiveId" clId="{1CE66675-FE4E-4D15-9BDD-F41F82752432}" dt="2025-04-16T19:52:27.378" v="360" actId="207"/>
          <ac:spMkLst>
            <pc:docMk/>
            <pc:sldMk cId="2564358668" sldId="569"/>
            <ac:spMk id="10" creationId="{CD9CC90E-1A00-342B-6A90-B1E9DF05B06D}"/>
          </ac:spMkLst>
        </pc:spChg>
        <pc:spChg chg="add del">
          <ac:chgData name="Shagun Malik" userId="ac2c6db6e53ec480" providerId="LiveId" clId="{1CE66675-FE4E-4D15-9BDD-F41F82752432}" dt="2025-04-16T19:42:13.322" v="285" actId="11529"/>
          <ac:spMkLst>
            <pc:docMk/>
            <pc:sldMk cId="2564358668" sldId="569"/>
            <ac:spMk id="11" creationId="{35025295-850B-02F5-9753-CD6FB2DF982F}"/>
          </ac:spMkLst>
        </pc:spChg>
        <pc:graphicFrameChg chg="add mod">
          <ac:chgData name="Shagun Malik" userId="ac2c6db6e53ec480" providerId="LiveId" clId="{1CE66675-FE4E-4D15-9BDD-F41F82752432}" dt="2025-04-16T19:36:23.209" v="205"/>
          <ac:graphicFrameMkLst>
            <pc:docMk/>
            <pc:sldMk cId="2564358668" sldId="569"/>
            <ac:graphicFrameMk id="3" creationId="{1196AC36-7CAB-67BA-CBAD-5D60D3A9F7C3}"/>
          </ac:graphicFrameMkLst>
        </pc:graphicFrameChg>
      </pc:sldChg>
      <pc:sldChg chg="new del">
        <pc:chgData name="Shagun Malik" userId="ac2c6db6e53ec480" providerId="LiveId" clId="{1CE66675-FE4E-4D15-9BDD-F41F82752432}" dt="2025-04-16T19:44:33.755" v="306" actId="2696"/>
        <pc:sldMkLst>
          <pc:docMk/>
          <pc:sldMk cId="4106573340" sldId="570"/>
        </pc:sldMkLst>
      </pc:sldChg>
      <pc:sldChg chg="modSp new del mod">
        <pc:chgData name="Shagun Malik" userId="ac2c6db6e53ec480" providerId="LiveId" clId="{1CE66675-FE4E-4D15-9BDD-F41F82752432}" dt="2025-04-16T19:34:49.876" v="202" actId="2696"/>
        <pc:sldMkLst>
          <pc:docMk/>
          <pc:sldMk cId="344619599" sldId="571"/>
        </pc:sldMkLst>
        <pc:spChg chg="mod">
          <ac:chgData name="Shagun Malik" userId="ac2c6db6e53ec480" providerId="LiveId" clId="{1CE66675-FE4E-4D15-9BDD-F41F82752432}" dt="2025-04-16T19:34:42.333" v="200" actId="1076"/>
          <ac:spMkLst>
            <pc:docMk/>
            <pc:sldMk cId="344619599" sldId="571"/>
            <ac:spMk id="2" creationId="{F75B5139-4695-479B-46CD-794388BF4BD0}"/>
          </ac:spMkLst>
        </pc:spChg>
        <pc:spChg chg="mod">
          <ac:chgData name="Shagun Malik" userId="ac2c6db6e53ec480" providerId="LiveId" clId="{1CE66675-FE4E-4D15-9BDD-F41F82752432}" dt="2025-04-16T19:34:41.663" v="199"/>
          <ac:spMkLst>
            <pc:docMk/>
            <pc:sldMk cId="344619599" sldId="571"/>
            <ac:spMk id="4" creationId="{AA064CBE-6469-3DE0-2B7D-8C326E991ED3}"/>
          </ac:spMkLst>
        </pc:spChg>
        <pc:spChg chg="mod">
          <ac:chgData name="Shagun Malik" userId="ac2c6db6e53ec480" providerId="LiveId" clId="{1CE66675-FE4E-4D15-9BDD-F41F82752432}" dt="2025-04-16T19:34:03.059" v="191" actId="1076"/>
          <ac:spMkLst>
            <pc:docMk/>
            <pc:sldMk cId="344619599" sldId="571"/>
            <ac:spMk id="5" creationId="{D2C940C0-9303-9A09-3D55-FFD722B6A5F7}"/>
          </ac:spMkLst>
        </pc:spChg>
        <pc:spChg chg="mod">
          <ac:chgData name="Shagun Malik" userId="ac2c6db6e53ec480" providerId="LiveId" clId="{1CE66675-FE4E-4D15-9BDD-F41F82752432}" dt="2025-04-16T19:34:06.751" v="192" actId="1076"/>
          <ac:spMkLst>
            <pc:docMk/>
            <pc:sldMk cId="344619599" sldId="571"/>
            <ac:spMk id="7" creationId="{1E7F730E-529A-412C-5EB5-BB9451EECE41}"/>
          </ac:spMkLst>
        </pc:spChg>
        <pc:spChg chg="mod">
          <ac:chgData name="Shagun Malik" userId="ac2c6db6e53ec480" providerId="LiveId" clId="{1CE66675-FE4E-4D15-9BDD-F41F82752432}" dt="2025-04-16T19:34:12.606" v="193" actId="1076"/>
          <ac:spMkLst>
            <pc:docMk/>
            <pc:sldMk cId="344619599" sldId="571"/>
            <ac:spMk id="9" creationId="{090D3D44-A569-CF9E-F6F7-7956AD9CE68E}"/>
          </ac:spMkLst>
        </pc:spChg>
        <pc:spChg chg="mod">
          <ac:chgData name="Shagun Malik" userId="ac2c6db6e53ec480" providerId="LiveId" clId="{1CE66675-FE4E-4D15-9BDD-F41F82752432}" dt="2025-04-16T19:34:43.071" v="201" actId="1076"/>
          <ac:spMkLst>
            <pc:docMk/>
            <pc:sldMk cId="344619599" sldId="571"/>
            <ac:spMk id="11" creationId="{0A30E0F7-A00A-EEEE-2B45-71641E4C44A1}"/>
          </ac:spMkLst>
        </pc:spChg>
      </pc:sldChg>
      <pc:sldChg chg="addSp delSp modSp add mod">
        <pc:chgData name="Shagun Malik" userId="ac2c6db6e53ec480" providerId="LiveId" clId="{1CE66675-FE4E-4D15-9BDD-F41F82752432}" dt="2025-04-16T19:50:56.091" v="355" actId="20577"/>
        <pc:sldMkLst>
          <pc:docMk/>
          <pc:sldMk cId="1518830784" sldId="571"/>
        </pc:sldMkLst>
        <pc:spChg chg="del mod">
          <ac:chgData name="Shagun Malik" userId="ac2c6db6e53ec480" providerId="LiveId" clId="{1CE66675-FE4E-4D15-9BDD-F41F82752432}" dt="2025-04-16T19:47:24.298" v="325" actId="21"/>
          <ac:spMkLst>
            <pc:docMk/>
            <pc:sldMk cId="1518830784" sldId="571"/>
            <ac:spMk id="2" creationId="{4832691B-3FAB-FB32-BB13-B8441E3D58B4}"/>
          </ac:spMkLst>
        </pc:spChg>
        <pc:spChg chg="add mod">
          <ac:chgData name="Shagun Malik" userId="ac2c6db6e53ec480" providerId="LiveId" clId="{1CE66675-FE4E-4D15-9BDD-F41F82752432}" dt="2025-04-16T19:47:08.562" v="323" actId="20577"/>
          <ac:spMkLst>
            <pc:docMk/>
            <pc:sldMk cId="1518830784" sldId="571"/>
            <ac:spMk id="3" creationId="{CAA0A0EB-75D7-39EC-5341-9E36F437540B}"/>
          </ac:spMkLst>
        </pc:spChg>
        <pc:spChg chg="add mod">
          <ac:chgData name="Shagun Malik" userId="ac2c6db6e53ec480" providerId="LiveId" clId="{1CE66675-FE4E-4D15-9BDD-F41F82752432}" dt="2025-04-16T19:47:45.719" v="331" actId="403"/>
          <ac:spMkLst>
            <pc:docMk/>
            <pc:sldMk cId="1518830784" sldId="571"/>
            <ac:spMk id="5" creationId="{36878642-EFD6-ED41-5ECC-BCE85CF868A7}"/>
          </ac:spMkLst>
        </pc:spChg>
        <pc:spChg chg="add del mod">
          <ac:chgData name="Shagun Malik" userId="ac2c6db6e53ec480" providerId="LiveId" clId="{1CE66675-FE4E-4D15-9BDD-F41F82752432}" dt="2025-04-16T19:47:29.107" v="326" actId="21"/>
          <ac:spMkLst>
            <pc:docMk/>
            <pc:sldMk cId="1518830784" sldId="571"/>
            <ac:spMk id="8" creationId="{F54199F4-4D52-62C6-FFF4-C26E986539B8}"/>
          </ac:spMkLst>
        </pc:spChg>
        <pc:spChg chg="add mod">
          <ac:chgData name="Shagun Malik" userId="ac2c6db6e53ec480" providerId="LiveId" clId="{1CE66675-FE4E-4D15-9BDD-F41F82752432}" dt="2025-04-16T19:50:56.091" v="355" actId="20577"/>
          <ac:spMkLst>
            <pc:docMk/>
            <pc:sldMk cId="1518830784" sldId="571"/>
            <ac:spMk id="10" creationId="{84DD72EE-40F1-F97B-F15B-1A4039BF133F}"/>
          </ac:spMkLst>
        </pc:spChg>
        <pc:graphicFrameChg chg="add mod modGraphic">
          <ac:chgData name="Shagun Malik" userId="ac2c6db6e53ec480" providerId="LiveId" clId="{1CE66675-FE4E-4D15-9BDD-F41F82752432}" dt="2025-04-16T19:50:40.740" v="353" actId="1076"/>
          <ac:graphicFrameMkLst>
            <pc:docMk/>
            <pc:sldMk cId="1518830784" sldId="571"/>
            <ac:graphicFrameMk id="9" creationId="{60BD934D-A164-D922-8BB1-CD6D4F7D7424}"/>
          </ac:graphicFrameMkLst>
        </pc:graphicFrameChg>
      </pc:sldChg>
      <pc:sldChg chg="add del">
        <pc:chgData name="Shagun Malik" userId="ac2c6db6e53ec480" providerId="LiveId" clId="{1CE66675-FE4E-4D15-9BDD-F41F82752432}" dt="2025-04-16T20:06:54.361" v="526" actId="2696"/>
        <pc:sldMkLst>
          <pc:docMk/>
          <pc:sldMk cId="1291987410" sldId="572"/>
        </pc:sldMkLst>
      </pc:sldChg>
      <pc:sldChg chg="add del">
        <pc:chgData name="Shagun Malik" userId="ac2c6db6e53ec480" providerId="LiveId" clId="{1CE66675-FE4E-4D15-9BDD-F41F82752432}" dt="2025-04-16T20:06:56.845" v="527" actId="2696"/>
        <pc:sldMkLst>
          <pc:docMk/>
          <pc:sldMk cId="1815811118" sldId="573"/>
        </pc:sldMkLst>
      </pc:sldChg>
      <pc:sldChg chg="addSp modSp add mod">
        <pc:chgData name="Shagun Malik" userId="ac2c6db6e53ec480" providerId="LiveId" clId="{1CE66675-FE4E-4D15-9BDD-F41F82752432}" dt="2025-04-16T19:57:25.669" v="414" actId="1076"/>
        <pc:sldMkLst>
          <pc:docMk/>
          <pc:sldMk cId="3748855218" sldId="574"/>
        </pc:sldMkLst>
        <pc:spChg chg="mod">
          <ac:chgData name="Shagun Malik" userId="ac2c6db6e53ec480" providerId="LiveId" clId="{1CE66675-FE4E-4D15-9BDD-F41F82752432}" dt="2025-04-16T19:54:01.759" v="379" actId="20577"/>
          <ac:spMkLst>
            <pc:docMk/>
            <pc:sldMk cId="3748855218" sldId="574"/>
            <ac:spMk id="2" creationId="{D67BE898-ED89-95E7-D38E-3DAA9921251A}"/>
          </ac:spMkLst>
        </pc:spChg>
        <pc:spChg chg="add mod">
          <ac:chgData name="Shagun Malik" userId="ac2c6db6e53ec480" providerId="LiveId" clId="{1CE66675-FE4E-4D15-9BDD-F41F82752432}" dt="2025-04-16T19:57:25.669" v="414" actId="1076"/>
          <ac:spMkLst>
            <pc:docMk/>
            <pc:sldMk cId="3748855218" sldId="574"/>
            <ac:spMk id="3" creationId="{60EE3F49-7466-E55C-531A-B42ABE1ED3C0}"/>
          </ac:spMkLst>
        </pc:spChg>
      </pc:sldChg>
      <pc:sldChg chg="modSp new del mod">
        <pc:chgData name="Shagun Malik" userId="ac2c6db6e53ec480" providerId="LiveId" clId="{1CE66675-FE4E-4D15-9BDD-F41F82752432}" dt="2025-04-16T20:00:40.021" v="429" actId="680"/>
        <pc:sldMkLst>
          <pc:docMk/>
          <pc:sldMk cId="473495809" sldId="575"/>
        </pc:sldMkLst>
        <pc:spChg chg="mod">
          <ac:chgData name="Shagun Malik" userId="ac2c6db6e53ec480" providerId="LiveId" clId="{1CE66675-FE4E-4D15-9BDD-F41F82752432}" dt="2025-04-16T20:00:36.769" v="428"/>
          <ac:spMkLst>
            <pc:docMk/>
            <pc:sldMk cId="473495809" sldId="575"/>
            <ac:spMk id="2" creationId="{F7BFF1D9-1EB4-8221-F79B-BEBB0D319F17}"/>
          </ac:spMkLst>
        </pc:spChg>
      </pc:sldChg>
      <pc:sldChg chg="addSp delSp modSp new mod">
        <pc:chgData name="Shagun Malik" userId="ac2c6db6e53ec480" providerId="LiveId" clId="{1CE66675-FE4E-4D15-9BDD-F41F82752432}" dt="2025-04-16T20:02:34.424" v="443" actId="14100"/>
        <pc:sldMkLst>
          <pc:docMk/>
          <pc:sldMk cId="1845396490" sldId="575"/>
        </pc:sldMkLst>
        <pc:spChg chg="del">
          <ac:chgData name="Shagun Malik" userId="ac2c6db6e53ec480" providerId="LiveId" clId="{1CE66675-FE4E-4D15-9BDD-F41F82752432}" dt="2025-04-16T20:00:58.876" v="431" actId="21"/>
          <ac:spMkLst>
            <pc:docMk/>
            <pc:sldMk cId="1845396490" sldId="575"/>
            <ac:spMk id="3" creationId="{D366015A-80E2-6FA6-7F3D-447888058590}"/>
          </ac:spMkLst>
        </pc:spChg>
        <pc:spChg chg="mod">
          <ac:chgData name="Shagun Malik" userId="ac2c6db6e53ec480" providerId="LiveId" clId="{1CE66675-FE4E-4D15-9BDD-F41F82752432}" dt="2025-04-16T20:02:06.139" v="439" actId="122"/>
          <ac:spMkLst>
            <pc:docMk/>
            <pc:sldMk cId="1845396490" sldId="575"/>
            <ac:spMk id="4" creationId="{05BD8FFE-EA98-2822-B287-406667BE274A}"/>
          </ac:spMkLst>
        </pc:spChg>
        <pc:spChg chg="del">
          <ac:chgData name="Shagun Malik" userId="ac2c6db6e53ec480" providerId="LiveId" clId="{1CE66675-FE4E-4D15-9BDD-F41F82752432}" dt="2025-04-16T20:01:33.372" v="435" actId="21"/>
          <ac:spMkLst>
            <pc:docMk/>
            <pc:sldMk cId="1845396490" sldId="575"/>
            <ac:spMk id="5" creationId="{8D1E3340-A46D-5534-7FA6-06D67021A293}"/>
          </ac:spMkLst>
        </pc:spChg>
        <pc:graphicFrameChg chg="add mod">
          <ac:chgData name="Shagun Malik" userId="ac2c6db6e53ec480" providerId="LiveId" clId="{1CE66675-FE4E-4D15-9BDD-F41F82752432}" dt="2025-04-16T20:02:34.424" v="443" actId="14100"/>
          <ac:graphicFrameMkLst>
            <pc:docMk/>
            <pc:sldMk cId="1845396490" sldId="575"/>
            <ac:graphicFrameMk id="6" creationId="{1FC66315-F7B8-8C77-5F7C-333797ED579E}"/>
          </ac:graphicFrameMkLst>
        </pc:graphicFrameChg>
      </pc:sldChg>
      <pc:sldChg chg="modSp mod">
        <pc:chgData name="Shagun Malik" userId="ac2c6db6e53ec480" providerId="LiveId" clId="{1CE66675-FE4E-4D15-9BDD-F41F82752432}" dt="2025-04-17T23:11:12.707" v="687" actId="20577"/>
        <pc:sldMkLst>
          <pc:docMk/>
          <pc:sldMk cId="957602584" sldId="581"/>
        </pc:sldMkLst>
        <pc:spChg chg="mod">
          <ac:chgData name="Shagun Malik" userId="ac2c6db6e53ec480" providerId="LiveId" clId="{1CE66675-FE4E-4D15-9BDD-F41F82752432}" dt="2025-04-17T23:11:12.707" v="687" actId="20577"/>
          <ac:spMkLst>
            <pc:docMk/>
            <pc:sldMk cId="957602584" sldId="581"/>
            <ac:spMk id="6" creationId="{38A28342-E9A0-C43A-F9E1-9787C31F40D6}"/>
          </ac:spMkLst>
        </pc:spChg>
      </pc:sldChg>
      <pc:sldChg chg="modSp mod">
        <pc:chgData name="Shagun Malik" userId="ac2c6db6e53ec480" providerId="LiveId" clId="{1CE66675-FE4E-4D15-9BDD-F41F82752432}" dt="2025-04-17T23:11:31.452" v="705" actId="20577"/>
        <pc:sldMkLst>
          <pc:docMk/>
          <pc:sldMk cId="2023479918" sldId="582"/>
        </pc:sldMkLst>
        <pc:spChg chg="mod">
          <ac:chgData name="Shagun Malik" userId="ac2c6db6e53ec480" providerId="LiveId" clId="{1CE66675-FE4E-4D15-9BDD-F41F82752432}" dt="2025-04-17T23:11:31.452" v="705" actId="20577"/>
          <ac:spMkLst>
            <pc:docMk/>
            <pc:sldMk cId="2023479918" sldId="582"/>
            <ac:spMk id="9" creationId="{8D4FE5E5-F713-17DE-D7E0-0D040D0D8AAC}"/>
          </ac:spMkLst>
        </pc:spChg>
      </pc:sldChg>
      <pc:sldChg chg="modSp mod">
        <pc:chgData name="Shagun Malik" userId="ac2c6db6e53ec480" providerId="LiveId" clId="{1CE66675-FE4E-4D15-9BDD-F41F82752432}" dt="2025-04-17T23:11:54.467" v="725" actId="20577"/>
        <pc:sldMkLst>
          <pc:docMk/>
          <pc:sldMk cId="4159332428" sldId="583"/>
        </pc:sldMkLst>
        <pc:spChg chg="mod">
          <ac:chgData name="Shagun Malik" userId="ac2c6db6e53ec480" providerId="LiveId" clId="{1CE66675-FE4E-4D15-9BDD-F41F82752432}" dt="2025-04-17T23:11:54.467" v="725" actId="20577"/>
          <ac:spMkLst>
            <pc:docMk/>
            <pc:sldMk cId="4159332428" sldId="583"/>
            <ac:spMk id="4" creationId="{37A4E67C-E6D3-0CF8-5DAA-3F695D4C5C7E}"/>
          </ac:spMkLst>
        </pc:spChg>
      </pc:sldChg>
      <pc:sldChg chg="modSp mod">
        <pc:chgData name="Shagun Malik" userId="ac2c6db6e53ec480" providerId="LiveId" clId="{1CE66675-FE4E-4D15-9BDD-F41F82752432}" dt="2025-04-17T23:14:04.161" v="740" actId="1076"/>
        <pc:sldMkLst>
          <pc:docMk/>
          <pc:sldMk cId="3591457894" sldId="584"/>
        </pc:sldMkLst>
        <pc:spChg chg="mod">
          <ac:chgData name="Shagun Malik" userId="ac2c6db6e53ec480" providerId="LiveId" clId="{1CE66675-FE4E-4D15-9BDD-F41F82752432}" dt="2025-04-17T23:14:04.161" v="740" actId="1076"/>
          <ac:spMkLst>
            <pc:docMk/>
            <pc:sldMk cId="3591457894" sldId="584"/>
            <ac:spMk id="8" creationId="{D16F1862-C773-A17B-8BFD-F69973E105D1}"/>
          </ac:spMkLst>
        </pc:spChg>
      </pc:sldChg>
      <pc:sldChg chg="modSp mod">
        <pc:chgData name="Shagun Malik" userId="ac2c6db6e53ec480" providerId="LiveId" clId="{1CE66675-FE4E-4D15-9BDD-F41F82752432}" dt="2025-04-17T23:12:57.765" v="739" actId="20577"/>
        <pc:sldMkLst>
          <pc:docMk/>
          <pc:sldMk cId="3081197676" sldId="585"/>
        </pc:sldMkLst>
        <pc:spChg chg="mod">
          <ac:chgData name="Shagun Malik" userId="ac2c6db6e53ec480" providerId="LiveId" clId="{1CE66675-FE4E-4D15-9BDD-F41F82752432}" dt="2025-04-17T23:12:57.765" v="739" actId="20577"/>
          <ac:spMkLst>
            <pc:docMk/>
            <pc:sldMk cId="3081197676" sldId="585"/>
            <ac:spMk id="5" creationId="{C1AFCE85-A4DF-6202-9188-7D00324B1126}"/>
          </ac:spMkLst>
        </pc:spChg>
      </pc:sldChg>
      <pc:sldChg chg="modSp mod">
        <pc:chgData name="Shagun Malik" userId="ac2c6db6e53ec480" providerId="LiveId" clId="{1CE66675-FE4E-4D15-9BDD-F41F82752432}" dt="2025-04-17T21:58:30.714" v="589" actId="20577"/>
        <pc:sldMkLst>
          <pc:docMk/>
          <pc:sldMk cId="3956826432" sldId="586"/>
        </pc:sldMkLst>
        <pc:spChg chg="mod">
          <ac:chgData name="Shagun Malik" userId="ac2c6db6e53ec480" providerId="LiveId" clId="{1CE66675-FE4E-4D15-9BDD-F41F82752432}" dt="2025-04-17T21:58:30.714" v="589" actId="20577"/>
          <ac:spMkLst>
            <pc:docMk/>
            <pc:sldMk cId="3956826432" sldId="586"/>
            <ac:spMk id="6" creationId="{148B1BD7-E6F5-5BA7-0931-6262164A8867}"/>
          </ac:spMkLst>
        </pc:spChg>
      </pc:sldChg>
      <pc:sldChg chg="modSp mod">
        <pc:chgData name="Shagun Malik" userId="ac2c6db6e53ec480" providerId="LiveId" clId="{1CE66675-FE4E-4D15-9BDD-F41F82752432}" dt="2025-04-17T23:12:34.784" v="735" actId="20577"/>
        <pc:sldMkLst>
          <pc:docMk/>
          <pc:sldMk cId="1142212047" sldId="588"/>
        </pc:sldMkLst>
        <pc:spChg chg="mod">
          <ac:chgData name="Shagun Malik" userId="ac2c6db6e53ec480" providerId="LiveId" clId="{1CE66675-FE4E-4D15-9BDD-F41F82752432}" dt="2025-04-17T23:12:34.784" v="735" actId="20577"/>
          <ac:spMkLst>
            <pc:docMk/>
            <pc:sldMk cId="1142212047" sldId="588"/>
            <ac:spMk id="4" creationId="{1E5D6543-0938-EC13-CC44-879D2A32E09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40E54C-9981-4B80-BE5A-262E103E16D1}"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2D00737A-0EA9-4998-BB18-A533B875A976}">
      <dgm:prSet/>
      <dgm:spPr/>
      <dgm:t>
        <a:bodyPr/>
        <a:lstStyle/>
        <a:p>
          <a:pPr>
            <a:lnSpc>
              <a:spcPct val="100000"/>
            </a:lnSpc>
            <a:defRPr b="1"/>
          </a:pPr>
          <a:r>
            <a:rPr lang="en-US" b="1" u="sng">
              <a:solidFill>
                <a:schemeClr val="bg1"/>
              </a:solidFill>
            </a:rPr>
            <a:t>Predict High-Demand Periods</a:t>
          </a:r>
          <a:endParaRPr lang="en-US" u="sng" dirty="0">
            <a:solidFill>
              <a:schemeClr val="bg1"/>
            </a:solidFill>
          </a:endParaRPr>
        </a:p>
      </dgm:t>
    </dgm:pt>
    <dgm:pt modelId="{DC217EDB-F989-49F4-A56B-E4E40A630DE3}" type="parTrans" cxnId="{226FF799-EA6C-4CFE-956A-12C3AB8192FB}">
      <dgm:prSet/>
      <dgm:spPr/>
      <dgm:t>
        <a:bodyPr/>
        <a:lstStyle/>
        <a:p>
          <a:endParaRPr lang="en-US"/>
        </a:p>
      </dgm:t>
    </dgm:pt>
    <dgm:pt modelId="{ABA77B9E-050B-4821-97FF-9426EDB2BFA0}" type="sibTrans" cxnId="{226FF799-EA6C-4CFE-956A-12C3AB8192FB}">
      <dgm:prSet/>
      <dgm:spPr/>
      <dgm:t>
        <a:bodyPr/>
        <a:lstStyle/>
        <a:p>
          <a:endParaRPr lang="en-US"/>
        </a:p>
      </dgm:t>
    </dgm:pt>
    <dgm:pt modelId="{B27D0CE3-BA0A-405D-9D52-6B30D3E9DDF3}">
      <dgm:prSet/>
      <dgm:spPr/>
      <dgm:t>
        <a:bodyPr/>
        <a:lstStyle/>
        <a:p>
          <a:pPr>
            <a:lnSpc>
              <a:spcPct val="100000"/>
            </a:lnSpc>
          </a:pPr>
          <a:r>
            <a:rPr lang="en-US">
              <a:solidFill>
                <a:schemeClr val="bg1"/>
              </a:solidFill>
            </a:rPr>
            <a:t>Uses historical patient data, seasonal trends, and external factors (e.g., flu season, holidays) to forecast peak times.</a:t>
          </a:r>
          <a:endParaRPr lang="en-US" dirty="0">
            <a:solidFill>
              <a:schemeClr val="bg1"/>
            </a:solidFill>
          </a:endParaRPr>
        </a:p>
      </dgm:t>
    </dgm:pt>
    <dgm:pt modelId="{3FB8B2B6-0BD6-4DF9-A56C-0DBAB30486BA}" type="parTrans" cxnId="{40E038BE-0477-4A8D-B719-D134B150EE96}">
      <dgm:prSet/>
      <dgm:spPr/>
      <dgm:t>
        <a:bodyPr/>
        <a:lstStyle/>
        <a:p>
          <a:endParaRPr lang="en-US"/>
        </a:p>
      </dgm:t>
    </dgm:pt>
    <dgm:pt modelId="{9266B9D9-24CB-4B62-B63A-DD82580EED76}" type="sibTrans" cxnId="{40E038BE-0477-4A8D-B719-D134B150EE96}">
      <dgm:prSet/>
      <dgm:spPr/>
      <dgm:t>
        <a:bodyPr/>
        <a:lstStyle/>
        <a:p>
          <a:endParaRPr lang="en-US"/>
        </a:p>
      </dgm:t>
    </dgm:pt>
    <dgm:pt modelId="{E45717AD-C0DA-4889-AA23-D95E63F31979}">
      <dgm:prSet/>
      <dgm:spPr/>
      <dgm:t>
        <a:bodyPr/>
        <a:lstStyle/>
        <a:p>
          <a:pPr>
            <a:lnSpc>
              <a:spcPct val="100000"/>
            </a:lnSpc>
          </a:pPr>
          <a:r>
            <a:rPr lang="en-US">
              <a:solidFill>
                <a:schemeClr val="bg1"/>
              </a:solidFill>
            </a:rPr>
            <a:t>Helps clinics and hospitals prepare for surges in patient visits</a:t>
          </a:r>
          <a:r>
            <a:rPr lang="en-US"/>
            <a:t>.</a:t>
          </a:r>
          <a:endParaRPr lang="en-US" dirty="0"/>
        </a:p>
      </dgm:t>
    </dgm:pt>
    <dgm:pt modelId="{6FF4DC8A-CEF1-4C73-9D69-E72C439234C3}" type="parTrans" cxnId="{748983B4-2EC3-4B8A-AEBC-493E59D78C3D}">
      <dgm:prSet/>
      <dgm:spPr/>
      <dgm:t>
        <a:bodyPr/>
        <a:lstStyle/>
        <a:p>
          <a:endParaRPr lang="en-US"/>
        </a:p>
      </dgm:t>
    </dgm:pt>
    <dgm:pt modelId="{7432C9A2-E581-4C8F-8918-00D64DDFA6EB}" type="sibTrans" cxnId="{748983B4-2EC3-4B8A-AEBC-493E59D78C3D}">
      <dgm:prSet/>
      <dgm:spPr/>
      <dgm:t>
        <a:bodyPr/>
        <a:lstStyle/>
        <a:p>
          <a:endParaRPr lang="en-US"/>
        </a:p>
      </dgm:t>
    </dgm:pt>
    <dgm:pt modelId="{F752F5E1-27A0-4E83-AAE4-D8F642828667}">
      <dgm:prSet/>
      <dgm:spPr/>
      <dgm:t>
        <a:bodyPr/>
        <a:lstStyle/>
        <a:p>
          <a:pPr>
            <a:lnSpc>
              <a:spcPct val="100000"/>
            </a:lnSpc>
            <a:defRPr b="1"/>
          </a:pPr>
          <a:r>
            <a:rPr lang="en-US" b="1" u="sng">
              <a:solidFill>
                <a:schemeClr val="bg1"/>
              </a:solidFill>
            </a:rPr>
            <a:t>Visualize Doctor Utilization</a:t>
          </a:r>
          <a:endParaRPr lang="en-US" u="sng" dirty="0">
            <a:solidFill>
              <a:schemeClr val="bg1"/>
            </a:solidFill>
          </a:endParaRPr>
        </a:p>
      </dgm:t>
    </dgm:pt>
    <dgm:pt modelId="{2FE8FA49-2F67-435C-A3EB-D31E686B00BA}" type="parTrans" cxnId="{6FE633E8-7885-40B9-A139-5DE0DACFA762}">
      <dgm:prSet/>
      <dgm:spPr/>
      <dgm:t>
        <a:bodyPr/>
        <a:lstStyle/>
        <a:p>
          <a:endParaRPr lang="en-US"/>
        </a:p>
      </dgm:t>
    </dgm:pt>
    <dgm:pt modelId="{CD2573B4-EEC1-461C-964C-BF03477B0E8A}" type="sibTrans" cxnId="{6FE633E8-7885-40B9-A139-5DE0DACFA762}">
      <dgm:prSet/>
      <dgm:spPr/>
      <dgm:t>
        <a:bodyPr/>
        <a:lstStyle/>
        <a:p>
          <a:endParaRPr lang="en-US"/>
        </a:p>
      </dgm:t>
    </dgm:pt>
    <dgm:pt modelId="{1EC5A334-E89F-404E-B3A5-F828271F0354}">
      <dgm:prSet/>
      <dgm:spPr/>
      <dgm:t>
        <a:bodyPr/>
        <a:lstStyle/>
        <a:p>
          <a:pPr>
            <a:lnSpc>
              <a:spcPct val="100000"/>
            </a:lnSpc>
          </a:pPr>
          <a:r>
            <a:rPr lang="en-US">
              <a:solidFill>
                <a:schemeClr val="bg1"/>
              </a:solidFill>
            </a:rPr>
            <a:t>Tracks and displays real-time and historical workload metrics for physicians.</a:t>
          </a:r>
          <a:endParaRPr lang="en-US" dirty="0">
            <a:solidFill>
              <a:schemeClr val="bg1"/>
            </a:solidFill>
          </a:endParaRPr>
        </a:p>
      </dgm:t>
    </dgm:pt>
    <dgm:pt modelId="{D57FBAF3-63F7-4FC7-B201-8F37E758A264}" type="parTrans" cxnId="{AC896E51-A79A-45A5-81C4-58FB4CBA28CF}">
      <dgm:prSet/>
      <dgm:spPr/>
      <dgm:t>
        <a:bodyPr/>
        <a:lstStyle/>
        <a:p>
          <a:endParaRPr lang="en-US"/>
        </a:p>
      </dgm:t>
    </dgm:pt>
    <dgm:pt modelId="{ACDB8EA0-3CAB-461F-9120-928910B2B887}" type="sibTrans" cxnId="{AC896E51-A79A-45A5-81C4-58FB4CBA28CF}">
      <dgm:prSet/>
      <dgm:spPr/>
      <dgm:t>
        <a:bodyPr/>
        <a:lstStyle/>
        <a:p>
          <a:endParaRPr lang="en-US"/>
        </a:p>
      </dgm:t>
    </dgm:pt>
    <dgm:pt modelId="{1B51A344-B3BD-4543-B654-81CE36A35F7F}">
      <dgm:prSet/>
      <dgm:spPr/>
      <dgm:t>
        <a:bodyPr/>
        <a:lstStyle/>
        <a:p>
          <a:pPr>
            <a:lnSpc>
              <a:spcPct val="100000"/>
            </a:lnSpc>
          </a:pPr>
          <a:r>
            <a:rPr lang="en-US">
              <a:solidFill>
                <a:schemeClr val="bg1"/>
              </a:solidFill>
            </a:rPr>
            <a:t>Identifies overworked or underutilized staff to improve efficiency.</a:t>
          </a:r>
          <a:endParaRPr lang="en-US" dirty="0">
            <a:solidFill>
              <a:schemeClr val="bg1"/>
            </a:solidFill>
          </a:endParaRPr>
        </a:p>
      </dgm:t>
    </dgm:pt>
    <dgm:pt modelId="{CE095904-1445-46EE-9A8E-423B3852F3D8}" type="parTrans" cxnId="{EBA776B8-A168-4E05-9DE5-857171563467}">
      <dgm:prSet/>
      <dgm:spPr/>
      <dgm:t>
        <a:bodyPr/>
        <a:lstStyle/>
        <a:p>
          <a:endParaRPr lang="en-US"/>
        </a:p>
      </dgm:t>
    </dgm:pt>
    <dgm:pt modelId="{E23CF7F5-B325-4A5A-A6DA-3D2F99BAF068}" type="sibTrans" cxnId="{EBA776B8-A168-4E05-9DE5-857171563467}">
      <dgm:prSet/>
      <dgm:spPr/>
      <dgm:t>
        <a:bodyPr/>
        <a:lstStyle/>
        <a:p>
          <a:endParaRPr lang="en-US"/>
        </a:p>
      </dgm:t>
    </dgm:pt>
    <dgm:pt modelId="{11D24E11-7B61-42A0-96AA-F9AE6F3759C6}">
      <dgm:prSet/>
      <dgm:spPr/>
      <dgm:t>
        <a:bodyPr/>
        <a:lstStyle/>
        <a:p>
          <a:pPr>
            <a:lnSpc>
              <a:spcPct val="100000"/>
            </a:lnSpc>
            <a:defRPr b="1"/>
          </a:pPr>
          <a:r>
            <a:rPr lang="en-US" b="1" u="sng">
              <a:solidFill>
                <a:schemeClr val="bg1"/>
              </a:solidFill>
            </a:rPr>
            <a:t>Provide Staffing Recommendations</a:t>
          </a:r>
          <a:endParaRPr lang="en-US" u="sng" dirty="0">
            <a:solidFill>
              <a:schemeClr val="bg1"/>
            </a:solidFill>
          </a:endParaRPr>
        </a:p>
      </dgm:t>
    </dgm:pt>
    <dgm:pt modelId="{A90771B8-3066-4EFE-8B0E-80D460F38446}" type="parTrans" cxnId="{6BF6D77B-50E9-44EF-A01E-1F370964078F}">
      <dgm:prSet/>
      <dgm:spPr/>
      <dgm:t>
        <a:bodyPr/>
        <a:lstStyle/>
        <a:p>
          <a:endParaRPr lang="en-US"/>
        </a:p>
      </dgm:t>
    </dgm:pt>
    <dgm:pt modelId="{0616CCF4-A87B-4A39-A4B4-2A158E4D767E}" type="sibTrans" cxnId="{6BF6D77B-50E9-44EF-A01E-1F370964078F}">
      <dgm:prSet/>
      <dgm:spPr/>
      <dgm:t>
        <a:bodyPr/>
        <a:lstStyle/>
        <a:p>
          <a:endParaRPr lang="en-US"/>
        </a:p>
      </dgm:t>
    </dgm:pt>
    <dgm:pt modelId="{C404324B-A67F-4466-A64D-2E851B123BB1}">
      <dgm:prSet/>
      <dgm:spPr/>
      <dgm:t>
        <a:bodyPr/>
        <a:lstStyle/>
        <a:p>
          <a:pPr>
            <a:lnSpc>
              <a:spcPct val="100000"/>
            </a:lnSpc>
          </a:pPr>
          <a:r>
            <a:rPr lang="en-US">
              <a:solidFill>
                <a:schemeClr val="bg1"/>
              </a:solidFill>
            </a:rPr>
            <a:t>AI suggests optimal staffing levels based on demand forecasts.</a:t>
          </a:r>
          <a:endParaRPr lang="en-US" dirty="0">
            <a:solidFill>
              <a:schemeClr val="bg1"/>
            </a:solidFill>
          </a:endParaRPr>
        </a:p>
      </dgm:t>
    </dgm:pt>
    <dgm:pt modelId="{5BDEFB28-51A0-4B5D-B650-0686C2C73E96}" type="parTrans" cxnId="{13875E1F-CC95-442B-B45B-11564242EF79}">
      <dgm:prSet/>
      <dgm:spPr/>
      <dgm:t>
        <a:bodyPr/>
        <a:lstStyle/>
        <a:p>
          <a:endParaRPr lang="en-US"/>
        </a:p>
      </dgm:t>
    </dgm:pt>
    <dgm:pt modelId="{7AFEEBB0-9B6F-4DC8-A3FD-063D767E45FC}" type="sibTrans" cxnId="{13875E1F-CC95-442B-B45B-11564242EF79}">
      <dgm:prSet/>
      <dgm:spPr/>
      <dgm:t>
        <a:bodyPr/>
        <a:lstStyle/>
        <a:p>
          <a:endParaRPr lang="en-US"/>
        </a:p>
      </dgm:t>
    </dgm:pt>
    <dgm:pt modelId="{986448E0-C0BC-4238-987D-EC6E0A3FD309}">
      <dgm:prSet/>
      <dgm:spPr/>
      <dgm:t>
        <a:bodyPr/>
        <a:lstStyle/>
        <a:p>
          <a:pPr>
            <a:lnSpc>
              <a:spcPct val="100000"/>
            </a:lnSpc>
          </a:pPr>
          <a:r>
            <a:rPr lang="en-US">
              <a:solidFill>
                <a:schemeClr val="bg1"/>
              </a:solidFill>
            </a:rPr>
            <a:t>Reduces wait times, prevents burnout, and maximizes resource efficiency.</a:t>
          </a:r>
          <a:endParaRPr lang="en-US" dirty="0">
            <a:solidFill>
              <a:schemeClr val="bg1"/>
            </a:solidFill>
          </a:endParaRPr>
        </a:p>
      </dgm:t>
    </dgm:pt>
    <dgm:pt modelId="{A65643DF-90B5-4943-B4E2-61E7959AA0F4}" type="parTrans" cxnId="{674AB80B-3C85-4CB6-ACAE-866DD933EAE3}">
      <dgm:prSet/>
      <dgm:spPr/>
      <dgm:t>
        <a:bodyPr/>
        <a:lstStyle/>
        <a:p>
          <a:endParaRPr lang="en-US"/>
        </a:p>
      </dgm:t>
    </dgm:pt>
    <dgm:pt modelId="{F32CD5DC-8C20-485B-8627-1C2CF6878969}" type="sibTrans" cxnId="{674AB80B-3C85-4CB6-ACAE-866DD933EAE3}">
      <dgm:prSet/>
      <dgm:spPr/>
      <dgm:t>
        <a:bodyPr/>
        <a:lstStyle/>
        <a:p>
          <a:endParaRPr lang="en-US"/>
        </a:p>
      </dgm:t>
    </dgm:pt>
    <dgm:pt modelId="{A9443CD9-436F-43EF-A99F-A592CC191570}" type="pres">
      <dgm:prSet presAssocID="{7740E54C-9981-4B80-BE5A-262E103E16D1}" presName="root" presStyleCnt="0">
        <dgm:presLayoutVars>
          <dgm:dir/>
          <dgm:resizeHandles val="exact"/>
        </dgm:presLayoutVars>
      </dgm:prSet>
      <dgm:spPr/>
    </dgm:pt>
    <dgm:pt modelId="{47355D1B-A786-4B7E-9C8C-D680A8950FC9}" type="pres">
      <dgm:prSet presAssocID="{2D00737A-0EA9-4998-BB18-A533B875A976}" presName="compNode" presStyleCnt="0"/>
      <dgm:spPr/>
    </dgm:pt>
    <dgm:pt modelId="{ABC75ABD-5804-4303-A4E1-E4082E109841}" type="pres">
      <dgm:prSet presAssocID="{2D00737A-0EA9-4998-BB18-A533B875A97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ow"/>
        </a:ext>
      </dgm:extLst>
    </dgm:pt>
    <dgm:pt modelId="{27DBADAC-EF79-4AF3-AF8E-286D5EA1983D}" type="pres">
      <dgm:prSet presAssocID="{2D00737A-0EA9-4998-BB18-A533B875A976}" presName="iconSpace" presStyleCnt="0"/>
      <dgm:spPr/>
    </dgm:pt>
    <dgm:pt modelId="{1AB9AD84-F8BA-4969-BA2B-6B7AC4931095}" type="pres">
      <dgm:prSet presAssocID="{2D00737A-0EA9-4998-BB18-A533B875A976}" presName="parTx" presStyleLbl="revTx" presStyleIdx="0" presStyleCnt="6">
        <dgm:presLayoutVars>
          <dgm:chMax val="0"/>
          <dgm:chPref val="0"/>
        </dgm:presLayoutVars>
      </dgm:prSet>
      <dgm:spPr/>
    </dgm:pt>
    <dgm:pt modelId="{A683FFE0-FFFB-447F-A5C8-FD2669F89503}" type="pres">
      <dgm:prSet presAssocID="{2D00737A-0EA9-4998-BB18-A533B875A976}" presName="txSpace" presStyleCnt="0"/>
      <dgm:spPr/>
    </dgm:pt>
    <dgm:pt modelId="{640813D6-2B33-4C61-9FD6-D04E24AE226E}" type="pres">
      <dgm:prSet presAssocID="{2D00737A-0EA9-4998-BB18-A533B875A976}" presName="desTx" presStyleLbl="revTx" presStyleIdx="1" presStyleCnt="6">
        <dgm:presLayoutVars/>
      </dgm:prSet>
      <dgm:spPr/>
    </dgm:pt>
    <dgm:pt modelId="{4DF2968E-6383-4D43-98D4-D6662C24E12E}" type="pres">
      <dgm:prSet presAssocID="{ABA77B9E-050B-4821-97FF-9426EDB2BFA0}" presName="sibTrans" presStyleCnt="0"/>
      <dgm:spPr/>
    </dgm:pt>
    <dgm:pt modelId="{6E56477F-1840-4B7B-BC87-9AA3163B81B4}" type="pres">
      <dgm:prSet presAssocID="{F752F5E1-27A0-4E83-AAE4-D8F642828667}" presName="compNode" presStyleCnt="0"/>
      <dgm:spPr/>
    </dgm:pt>
    <dgm:pt modelId="{D87C601E-6780-41C7-AB56-52624D3D5647}" type="pres">
      <dgm:prSet presAssocID="{F752F5E1-27A0-4E83-AAE4-D8F6428286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C320C9DA-16A4-4D7C-BEB5-B7882A0E7F41}" type="pres">
      <dgm:prSet presAssocID="{F752F5E1-27A0-4E83-AAE4-D8F642828667}" presName="iconSpace" presStyleCnt="0"/>
      <dgm:spPr/>
    </dgm:pt>
    <dgm:pt modelId="{7B1B5D2F-8DAD-4643-8819-8993B6C640FC}" type="pres">
      <dgm:prSet presAssocID="{F752F5E1-27A0-4E83-AAE4-D8F642828667}" presName="parTx" presStyleLbl="revTx" presStyleIdx="2" presStyleCnt="6">
        <dgm:presLayoutVars>
          <dgm:chMax val="0"/>
          <dgm:chPref val="0"/>
        </dgm:presLayoutVars>
      </dgm:prSet>
      <dgm:spPr/>
    </dgm:pt>
    <dgm:pt modelId="{9D0FAE18-E33E-4FBF-A3FE-B57312878E86}" type="pres">
      <dgm:prSet presAssocID="{F752F5E1-27A0-4E83-AAE4-D8F642828667}" presName="txSpace" presStyleCnt="0"/>
      <dgm:spPr/>
    </dgm:pt>
    <dgm:pt modelId="{BBD62E45-DD60-4259-A2E7-ADAAF08B5B55}" type="pres">
      <dgm:prSet presAssocID="{F752F5E1-27A0-4E83-AAE4-D8F642828667}" presName="desTx" presStyleLbl="revTx" presStyleIdx="3" presStyleCnt="6">
        <dgm:presLayoutVars/>
      </dgm:prSet>
      <dgm:spPr/>
    </dgm:pt>
    <dgm:pt modelId="{6CBE4035-8429-4998-924F-FEFEDAB307AC}" type="pres">
      <dgm:prSet presAssocID="{CD2573B4-EEC1-461C-964C-BF03477B0E8A}" presName="sibTrans" presStyleCnt="0"/>
      <dgm:spPr/>
    </dgm:pt>
    <dgm:pt modelId="{BAFD5145-EB16-4FEC-9E13-6BC881F0809E}" type="pres">
      <dgm:prSet presAssocID="{11D24E11-7B61-42A0-96AA-F9AE6F3759C6}" presName="compNode" presStyleCnt="0"/>
      <dgm:spPr/>
    </dgm:pt>
    <dgm:pt modelId="{5DC4580A-0F74-4576-991D-86C3527DA471}" type="pres">
      <dgm:prSet presAssocID="{11D24E11-7B61-42A0-96AA-F9AE6F3759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31F006CF-EC72-44CC-929A-281C5430E8ED}" type="pres">
      <dgm:prSet presAssocID="{11D24E11-7B61-42A0-96AA-F9AE6F3759C6}" presName="iconSpace" presStyleCnt="0"/>
      <dgm:spPr/>
    </dgm:pt>
    <dgm:pt modelId="{AA652C36-7941-486D-A047-9350F3E13348}" type="pres">
      <dgm:prSet presAssocID="{11D24E11-7B61-42A0-96AA-F9AE6F3759C6}" presName="parTx" presStyleLbl="revTx" presStyleIdx="4" presStyleCnt="6">
        <dgm:presLayoutVars>
          <dgm:chMax val="0"/>
          <dgm:chPref val="0"/>
        </dgm:presLayoutVars>
      </dgm:prSet>
      <dgm:spPr/>
    </dgm:pt>
    <dgm:pt modelId="{E7E33F8F-9905-4F71-ADB0-D9E7219880A4}" type="pres">
      <dgm:prSet presAssocID="{11D24E11-7B61-42A0-96AA-F9AE6F3759C6}" presName="txSpace" presStyleCnt="0"/>
      <dgm:spPr/>
    </dgm:pt>
    <dgm:pt modelId="{B93678F3-A557-4816-B589-CF09781823AE}" type="pres">
      <dgm:prSet presAssocID="{11D24E11-7B61-42A0-96AA-F9AE6F3759C6}" presName="desTx" presStyleLbl="revTx" presStyleIdx="5" presStyleCnt="6">
        <dgm:presLayoutVars/>
      </dgm:prSet>
      <dgm:spPr/>
    </dgm:pt>
  </dgm:ptLst>
  <dgm:cxnLst>
    <dgm:cxn modelId="{3DF1B206-2C79-4800-A2AF-FA24A2D6980D}" type="presOf" srcId="{C404324B-A67F-4466-A64D-2E851B123BB1}" destId="{B93678F3-A557-4816-B589-CF09781823AE}" srcOrd="0" destOrd="0" presId="urn:microsoft.com/office/officeart/2018/5/layout/CenteredIconLabelDescriptionList"/>
    <dgm:cxn modelId="{674AB80B-3C85-4CB6-ACAE-866DD933EAE3}" srcId="{11D24E11-7B61-42A0-96AA-F9AE6F3759C6}" destId="{986448E0-C0BC-4238-987D-EC6E0A3FD309}" srcOrd="1" destOrd="0" parTransId="{A65643DF-90B5-4943-B4E2-61E7959AA0F4}" sibTransId="{F32CD5DC-8C20-485B-8627-1C2CF6878969}"/>
    <dgm:cxn modelId="{D3CB380F-C98A-401D-A4D5-7C796AE0E72B}" type="presOf" srcId="{F752F5E1-27A0-4E83-AAE4-D8F642828667}" destId="{7B1B5D2F-8DAD-4643-8819-8993B6C640FC}" srcOrd="0" destOrd="0" presId="urn:microsoft.com/office/officeart/2018/5/layout/CenteredIconLabelDescriptionList"/>
    <dgm:cxn modelId="{13875E1F-CC95-442B-B45B-11564242EF79}" srcId="{11D24E11-7B61-42A0-96AA-F9AE6F3759C6}" destId="{C404324B-A67F-4466-A64D-2E851B123BB1}" srcOrd="0" destOrd="0" parTransId="{5BDEFB28-51A0-4B5D-B650-0686C2C73E96}" sibTransId="{7AFEEBB0-9B6F-4DC8-A3FD-063D767E45FC}"/>
    <dgm:cxn modelId="{ACBC6732-0AE7-4422-AFD5-809090629BA0}" type="presOf" srcId="{E45717AD-C0DA-4889-AA23-D95E63F31979}" destId="{640813D6-2B33-4C61-9FD6-D04E24AE226E}" srcOrd="0" destOrd="1" presId="urn:microsoft.com/office/officeart/2018/5/layout/CenteredIconLabelDescriptionList"/>
    <dgm:cxn modelId="{8DA6723E-B5C7-477D-B4F1-35289D23563A}" type="presOf" srcId="{B27D0CE3-BA0A-405D-9D52-6B30D3E9DDF3}" destId="{640813D6-2B33-4C61-9FD6-D04E24AE226E}" srcOrd="0" destOrd="0" presId="urn:microsoft.com/office/officeart/2018/5/layout/CenteredIconLabelDescriptionList"/>
    <dgm:cxn modelId="{DE27595E-F121-4D29-A0A2-79245C8EF446}" type="presOf" srcId="{1B51A344-B3BD-4543-B654-81CE36A35F7F}" destId="{BBD62E45-DD60-4259-A2E7-ADAAF08B5B55}" srcOrd="0" destOrd="1" presId="urn:microsoft.com/office/officeart/2018/5/layout/CenteredIconLabelDescriptionList"/>
    <dgm:cxn modelId="{C8628A68-81D9-4F7C-AD68-F828A9704989}" type="presOf" srcId="{1EC5A334-E89F-404E-B3A5-F828271F0354}" destId="{BBD62E45-DD60-4259-A2E7-ADAAF08B5B55}" srcOrd="0" destOrd="0" presId="urn:microsoft.com/office/officeart/2018/5/layout/CenteredIconLabelDescriptionList"/>
    <dgm:cxn modelId="{AC896E51-A79A-45A5-81C4-58FB4CBA28CF}" srcId="{F752F5E1-27A0-4E83-AAE4-D8F642828667}" destId="{1EC5A334-E89F-404E-B3A5-F828271F0354}" srcOrd="0" destOrd="0" parTransId="{D57FBAF3-63F7-4FC7-B201-8F37E758A264}" sibTransId="{ACDB8EA0-3CAB-461F-9120-928910B2B887}"/>
    <dgm:cxn modelId="{6BF6D77B-50E9-44EF-A01E-1F370964078F}" srcId="{7740E54C-9981-4B80-BE5A-262E103E16D1}" destId="{11D24E11-7B61-42A0-96AA-F9AE6F3759C6}" srcOrd="2" destOrd="0" parTransId="{A90771B8-3066-4EFE-8B0E-80D460F38446}" sibTransId="{0616CCF4-A87B-4A39-A4B4-2A158E4D767E}"/>
    <dgm:cxn modelId="{226FF799-EA6C-4CFE-956A-12C3AB8192FB}" srcId="{7740E54C-9981-4B80-BE5A-262E103E16D1}" destId="{2D00737A-0EA9-4998-BB18-A533B875A976}" srcOrd="0" destOrd="0" parTransId="{DC217EDB-F989-49F4-A56B-E4E40A630DE3}" sibTransId="{ABA77B9E-050B-4821-97FF-9426EDB2BFA0}"/>
    <dgm:cxn modelId="{748983B4-2EC3-4B8A-AEBC-493E59D78C3D}" srcId="{2D00737A-0EA9-4998-BB18-A533B875A976}" destId="{E45717AD-C0DA-4889-AA23-D95E63F31979}" srcOrd="1" destOrd="0" parTransId="{6FF4DC8A-CEF1-4C73-9D69-E72C439234C3}" sibTransId="{7432C9A2-E581-4C8F-8918-00D64DDFA6EB}"/>
    <dgm:cxn modelId="{EBA776B8-A168-4E05-9DE5-857171563467}" srcId="{F752F5E1-27A0-4E83-AAE4-D8F642828667}" destId="{1B51A344-B3BD-4543-B654-81CE36A35F7F}" srcOrd="1" destOrd="0" parTransId="{CE095904-1445-46EE-9A8E-423B3852F3D8}" sibTransId="{E23CF7F5-B325-4A5A-A6DA-3D2F99BAF068}"/>
    <dgm:cxn modelId="{40E038BE-0477-4A8D-B719-D134B150EE96}" srcId="{2D00737A-0EA9-4998-BB18-A533B875A976}" destId="{B27D0CE3-BA0A-405D-9D52-6B30D3E9DDF3}" srcOrd="0" destOrd="0" parTransId="{3FB8B2B6-0BD6-4DF9-A56C-0DBAB30486BA}" sibTransId="{9266B9D9-24CB-4B62-B63A-DD82580EED76}"/>
    <dgm:cxn modelId="{6FE633E8-7885-40B9-A139-5DE0DACFA762}" srcId="{7740E54C-9981-4B80-BE5A-262E103E16D1}" destId="{F752F5E1-27A0-4E83-AAE4-D8F642828667}" srcOrd="1" destOrd="0" parTransId="{2FE8FA49-2F67-435C-A3EB-D31E686B00BA}" sibTransId="{CD2573B4-EEC1-461C-964C-BF03477B0E8A}"/>
    <dgm:cxn modelId="{9810E6EB-8C24-4EAE-91CA-D274895277CC}" type="presOf" srcId="{986448E0-C0BC-4238-987D-EC6E0A3FD309}" destId="{B93678F3-A557-4816-B589-CF09781823AE}" srcOrd="0" destOrd="1" presId="urn:microsoft.com/office/officeart/2018/5/layout/CenteredIconLabelDescriptionList"/>
    <dgm:cxn modelId="{CDFB5FEE-1BA8-4557-8A71-526B8E99D80B}" type="presOf" srcId="{7740E54C-9981-4B80-BE5A-262E103E16D1}" destId="{A9443CD9-436F-43EF-A99F-A592CC191570}" srcOrd="0" destOrd="0" presId="urn:microsoft.com/office/officeart/2018/5/layout/CenteredIconLabelDescriptionList"/>
    <dgm:cxn modelId="{40EA7FF4-C90A-44DA-AF17-10091CA36FF9}" type="presOf" srcId="{2D00737A-0EA9-4998-BB18-A533B875A976}" destId="{1AB9AD84-F8BA-4969-BA2B-6B7AC4931095}" srcOrd="0" destOrd="0" presId="urn:microsoft.com/office/officeart/2018/5/layout/CenteredIconLabelDescriptionList"/>
    <dgm:cxn modelId="{C973A6F8-ED0E-49E8-A707-D3752B22AA0C}" type="presOf" srcId="{11D24E11-7B61-42A0-96AA-F9AE6F3759C6}" destId="{AA652C36-7941-486D-A047-9350F3E13348}" srcOrd="0" destOrd="0" presId="urn:microsoft.com/office/officeart/2018/5/layout/CenteredIconLabelDescriptionList"/>
    <dgm:cxn modelId="{B67E2CA7-1D6E-469D-A949-13872545E769}" type="presParOf" srcId="{A9443CD9-436F-43EF-A99F-A592CC191570}" destId="{47355D1B-A786-4B7E-9C8C-D680A8950FC9}" srcOrd="0" destOrd="0" presId="urn:microsoft.com/office/officeart/2018/5/layout/CenteredIconLabelDescriptionList"/>
    <dgm:cxn modelId="{B588D438-F4AB-4AA9-833D-4BFE83796CB8}" type="presParOf" srcId="{47355D1B-A786-4B7E-9C8C-D680A8950FC9}" destId="{ABC75ABD-5804-4303-A4E1-E4082E109841}" srcOrd="0" destOrd="0" presId="urn:microsoft.com/office/officeart/2018/5/layout/CenteredIconLabelDescriptionList"/>
    <dgm:cxn modelId="{17F8F32F-619D-49B5-BFA9-36BB744CCF7F}" type="presParOf" srcId="{47355D1B-A786-4B7E-9C8C-D680A8950FC9}" destId="{27DBADAC-EF79-4AF3-AF8E-286D5EA1983D}" srcOrd="1" destOrd="0" presId="urn:microsoft.com/office/officeart/2018/5/layout/CenteredIconLabelDescriptionList"/>
    <dgm:cxn modelId="{F673CF60-7152-47A4-9BC5-7C59CB1A7E58}" type="presParOf" srcId="{47355D1B-A786-4B7E-9C8C-D680A8950FC9}" destId="{1AB9AD84-F8BA-4969-BA2B-6B7AC4931095}" srcOrd="2" destOrd="0" presId="urn:microsoft.com/office/officeart/2018/5/layout/CenteredIconLabelDescriptionList"/>
    <dgm:cxn modelId="{08C8747B-6B1F-48D6-B0A7-1DA686EBC976}" type="presParOf" srcId="{47355D1B-A786-4B7E-9C8C-D680A8950FC9}" destId="{A683FFE0-FFFB-447F-A5C8-FD2669F89503}" srcOrd="3" destOrd="0" presId="urn:microsoft.com/office/officeart/2018/5/layout/CenteredIconLabelDescriptionList"/>
    <dgm:cxn modelId="{AA27EBBD-42DD-46AC-8B5F-E1FB1598B566}" type="presParOf" srcId="{47355D1B-A786-4B7E-9C8C-D680A8950FC9}" destId="{640813D6-2B33-4C61-9FD6-D04E24AE226E}" srcOrd="4" destOrd="0" presId="urn:microsoft.com/office/officeart/2018/5/layout/CenteredIconLabelDescriptionList"/>
    <dgm:cxn modelId="{138CDC2A-A871-4FA1-909E-6A7482D6ADBB}" type="presParOf" srcId="{A9443CD9-436F-43EF-A99F-A592CC191570}" destId="{4DF2968E-6383-4D43-98D4-D6662C24E12E}" srcOrd="1" destOrd="0" presId="urn:microsoft.com/office/officeart/2018/5/layout/CenteredIconLabelDescriptionList"/>
    <dgm:cxn modelId="{66058C35-6348-4932-A067-AC0D72472143}" type="presParOf" srcId="{A9443CD9-436F-43EF-A99F-A592CC191570}" destId="{6E56477F-1840-4B7B-BC87-9AA3163B81B4}" srcOrd="2" destOrd="0" presId="urn:microsoft.com/office/officeart/2018/5/layout/CenteredIconLabelDescriptionList"/>
    <dgm:cxn modelId="{5E1A67A3-FF4B-498E-AA82-6955EC613638}" type="presParOf" srcId="{6E56477F-1840-4B7B-BC87-9AA3163B81B4}" destId="{D87C601E-6780-41C7-AB56-52624D3D5647}" srcOrd="0" destOrd="0" presId="urn:microsoft.com/office/officeart/2018/5/layout/CenteredIconLabelDescriptionList"/>
    <dgm:cxn modelId="{1A39A654-D66A-45E4-9FFF-FFFF63EE80C1}" type="presParOf" srcId="{6E56477F-1840-4B7B-BC87-9AA3163B81B4}" destId="{C320C9DA-16A4-4D7C-BEB5-B7882A0E7F41}" srcOrd="1" destOrd="0" presId="urn:microsoft.com/office/officeart/2018/5/layout/CenteredIconLabelDescriptionList"/>
    <dgm:cxn modelId="{072AC567-687A-4ECE-A5EC-D1C769D85706}" type="presParOf" srcId="{6E56477F-1840-4B7B-BC87-9AA3163B81B4}" destId="{7B1B5D2F-8DAD-4643-8819-8993B6C640FC}" srcOrd="2" destOrd="0" presId="urn:microsoft.com/office/officeart/2018/5/layout/CenteredIconLabelDescriptionList"/>
    <dgm:cxn modelId="{7C881497-AD48-4231-ABDC-701B20E5A033}" type="presParOf" srcId="{6E56477F-1840-4B7B-BC87-9AA3163B81B4}" destId="{9D0FAE18-E33E-4FBF-A3FE-B57312878E86}" srcOrd="3" destOrd="0" presId="urn:microsoft.com/office/officeart/2018/5/layout/CenteredIconLabelDescriptionList"/>
    <dgm:cxn modelId="{C0E8E959-C138-433E-9D49-7380FAD22EFA}" type="presParOf" srcId="{6E56477F-1840-4B7B-BC87-9AA3163B81B4}" destId="{BBD62E45-DD60-4259-A2E7-ADAAF08B5B55}" srcOrd="4" destOrd="0" presId="urn:microsoft.com/office/officeart/2018/5/layout/CenteredIconLabelDescriptionList"/>
    <dgm:cxn modelId="{9C4DC9D0-5140-43C5-B8C9-1D7AD6E60779}" type="presParOf" srcId="{A9443CD9-436F-43EF-A99F-A592CC191570}" destId="{6CBE4035-8429-4998-924F-FEFEDAB307AC}" srcOrd="3" destOrd="0" presId="urn:microsoft.com/office/officeart/2018/5/layout/CenteredIconLabelDescriptionList"/>
    <dgm:cxn modelId="{78CEAD0D-E951-4F27-AF8A-D3BEAE422982}" type="presParOf" srcId="{A9443CD9-436F-43EF-A99F-A592CC191570}" destId="{BAFD5145-EB16-4FEC-9E13-6BC881F0809E}" srcOrd="4" destOrd="0" presId="urn:microsoft.com/office/officeart/2018/5/layout/CenteredIconLabelDescriptionList"/>
    <dgm:cxn modelId="{EBE33399-2AFF-405D-8FA2-0CA49AE59765}" type="presParOf" srcId="{BAFD5145-EB16-4FEC-9E13-6BC881F0809E}" destId="{5DC4580A-0F74-4576-991D-86C3527DA471}" srcOrd="0" destOrd="0" presId="urn:microsoft.com/office/officeart/2018/5/layout/CenteredIconLabelDescriptionList"/>
    <dgm:cxn modelId="{0A00F5A6-B271-4FD7-977E-2C9029919BE3}" type="presParOf" srcId="{BAFD5145-EB16-4FEC-9E13-6BC881F0809E}" destId="{31F006CF-EC72-44CC-929A-281C5430E8ED}" srcOrd="1" destOrd="0" presId="urn:microsoft.com/office/officeart/2018/5/layout/CenteredIconLabelDescriptionList"/>
    <dgm:cxn modelId="{63CB13EF-05BB-4925-86AF-2042EA0A2F3B}" type="presParOf" srcId="{BAFD5145-EB16-4FEC-9E13-6BC881F0809E}" destId="{AA652C36-7941-486D-A047-9350F3E13348}" srcOrd="2" destOrd="0" presId="urn:microsoft.com/office/officeart/2018/5/layout/CenteredIconLabelDescriptionList"/>
    <dgm:cxn modelId="{8C756B94-5EF0-46B5-A5D2-BF95678F123B}" type="presParOf" srcId="{BAFD5145-EB16-4FEC-9E13-6BC881F0809E}" destId="{E7E33F8F-9905-4F71-ADB0-D9E7219880A4}" srcOrd="3" destOrd="0" presId="urn:microsoft.com/office/officeart/2018/5/layout/CenteredIconLabelDescriptionList"/>
    <dgm:cxn modelId="{570A3491-395B-4222-95D1-BFFAD2204CDD}" type="presParOf" srcId="{BAFD5145-EB16-4FEC-9E13-6BC881F0809E}" destId="{B93678F3-A557-4816-B589-CF09781823A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E23193-AB35-43FB-9013-B90F8C8A5456}" type="doc">
      <dgm:prSet loTypeId="urn:microsoft.com/office/officeart/2016/7/layout/RepeatingBendingProcessNew" loCatId="process" qsTypeId="urn:microsoft.com/office/officeart/2005/8/quickstyle/simple1" qsCatId="simple" csTypeId="urn:microsoft.com/office/officeart/2005/8/colors/colorful5" csCatId="colorful" phldr="1"/>
      <dgm:spPr/>
    </dgm:pt>
    <dgm:pt modelId="{8DA2980A-174E-4974-B99E-B91078D4E98B}">
      <dgm:prSet phldrT="[Text]" phldr="0"/>
      <dgm:spPr/>
      <dgm:t>
        <a:bodyPr/>
        <a:lstStyle/>
        <a:p>
          <a:pPr rtl="0"/>
          <a:r>
            <a:rPr lang="en-US">
              <a:latin typeface="Consolas"/>
            </a:rPr>
            <a:t>Data Ingestion 
(EHR Integration, 
 Historical Data)</a:t>
          </a:r>
        </a:p>
      </dgm:t>
    </dgm:pt>
    <dgm:pt modelId="{C9F2218F-027A-4B39-9D59-978DAB5ADC59}" type="parTrans" cxnId="{F717FF01-0653-4DE7-94DB-3D76F35644AF}">
      <dgm:prSet/>
      <dgm:spPr/>
      <dgm:t>
        <a:bodyPr/>
        <a:lstStyle/>
        <a:p>
          <a:endParaRPr lang="en-IN"/>
        </a:p>
      </dgm:t>
    </dgm:pt>
    <dgm:pt modelId="{06BED957-B498-499D-93E8-9E5A61601192}" type="sibTrans" cxnId="{F717FF01-0653-4DE7-94DB-3D76F35644AF}">
      <dgm:prSet/>
      <dgm:spPr/>
      <dgm:t>
        <a:bodyPr/>
        <a:lstStyle/>
        <a:p>
          <a:endParaRPr lang="en-US"/>
        </a:p>
      </dgm:t>
    </dgm:pt>
    <dgm:pt modelId="{714DB0CC-0573-4778-8B0F-B44AD6D8B9F6}">
      <dgm:prSet phldrT="[Text]" phldr="0"/>
      <dgm:spPr/>
      <dgm:t>
        <a:bodyPr/>
        <a:lstStyle/>
        <a:p>
          <a:pPr rtl="0"/>
          <a:r>
            <a:rPr lang="en-US">
              <a:latin typeface="Bierstadt"/>
            </a:rPr>
            <a:t>Data Processing ( Cleaning)</a:t>
          </a:r>
          <a:endParaRPr lang="en-US"/>
        </a:p>
      </dgm:t>
    </dgm:pt>
    <dgm:pt modelId="{589C04A9-6087-4557-A655-91078E7290D9}" type="parTrans" cxnId="{B65BD470-0A5E-442F-A777-35C36A0ED8C1}">
      <dgm:prSet/>
      <dgm:spPr/>
      <dgm:t>
        <a:bodyPr/>
        <a:lstStyle/>
        <a:p>
          <a:endParaRPr lang="en-IN"/>
        </a:p>
      </dgm:t>
    </dgm:pt>
    <dgm:pt modelId="{6991BF2B-21BF-4816-B3B2-F75F46A38917}" type="sibTrans" cxnId="{B65BD470-0A5E-442F-A777-35C36A0ED8C1}">
      <dgm:prSet/>
      <dgm:spPr/>
      <dgm:t>
        <a:bodyPr/>
        <a:lstStyle/>
        <a:p>
          <a:endParaRPr lang="en-US"/>
        </a:p>
      </dgm:t>
    </dgm:pt>
    <dgm:pt modelId="{46B00959-7141-470E-8349-571BA5FEB52F}">
      <dgm:prSet phldrT="[Text]" phldr="0"/>
      <dgm:spPr/>
      <dgm:t>
        <a:bodyPr/>
        <a:lstStyle/>
        <a:p>
          <a:pPr rtl="0"/>
          <a:r>
            <a:rPr lang="en-US" dirty="0">
              <a:latin typeface="Bierstadt"/>
            </a:rPr>
            <a:t> Statistical</a:t>
          </a:r>
          <a:r>
            <a:rPr lang="en-US" dirty="0">
              <a:latin typeface="Consolas"/>
            </a:rPr>
            <a:t> Models (Demand </a:t>
          </a:r>
          <a:r>
            <a:rPr lang="en-US" dirty="0" err="1">
              <a:latin typeface="Consolas"/>
            </a:rPr>
            <a:t>Prediction,Utilization</a:t>
          </a:r>
          <a:r>
            <a:rPr lang="en-US" dirty="0">
              <a:latin typeface="Consolas"/>
            </a:rPr>
            <a:t> Analysis)</a:t>
          </a:r>
        </a:p>
      </dgm:t>
    </dgm:pt>
    <dgm:pt modelId="{2DA429F5-B130-4F4E-B5F7-BD58264C7D32}" type="parTrans" cxnId="{97E359FC-354E-42BA-924B-0850FD774302}">
      <dgm:prSet/>
      <dgm:spPr/>
      <dgm:t>
        <a:bodyPr/>
        <a:lstStyle/>
        <a:p>
          <a:endParaRPr lang="en-IN"/>
        </a:p>
      </dgm:t>
    </dgm:pt>
    <dgm:pt modelId="{6A860FEB-2B73-4AA6-BE44-E4BCDE139CCA}" type="sibTrans" cxnId="{97E359FC-354E-42BA-924B-0850FD774302}">
      <dgm:prSet/>
      <dgm:spPr/>
      <dgm:t>
        <a:bodyPr/>
        <a:lstStyle/>
        <a:p>
          <a:endParaRPr lang="en-US"/>
        </a:p>
      </dgm:t>
    </dgm:pt>
    <dgm:pt modelId="{9E500C78-F076-4604-BBD1-FCC9C337D632}">
      <dgm:prSet phldr="0"/>
      <dgm:spPr/>
      <dgm:t>
        <a:bodyPr/>
        <a:lstStyle/>
        <a:p>
          <a:pPr rtl="0"/>
          <a:r>
            <a:rPr lang="en-US" dirty="0">
              <a:latin typeface="Consolas"/>
            </a:rPr>
            <a:t>Visualization
(Tableau Dashboards,
Real-time Monitoring)</a:t>
          </a:r>
        </a:p>
      </dgm:t>
    </dgm:pt>
    <dgm:pt modelId="{8545CE67-7563-4F74-80A4-9ADEBF5BC391}" type="parTrans" cxnId="{86CE5B09-B103-4817-99A9-09768A52BECE}">
      <dgm:prSet/>
      <dgm:spPr/>
      <dgm:t>
        <a:bodyPr/>
        <a:lstStyle/>
        <a:p>
          <a:endParaRPr lang="en-IN"/>
        </a:p>
      </dgm:t>
    </dgm:pt>
    <dgm:pt modelId="{5BB4CEF4-76C7-43EA-B82A-643F173BFF94}" type="sibTrans" cxnId="{86CE5B09-B103-4817-99A9-09768A52BECE}">
      <dgm:prSet/>
      <dgm:spPr/>
      <dgm:t>
        <a:bodyPr/>
        <a:lstStyle/>
        <a:p>
          <a:endParaRPr lang="en-US"/>
        </a:p>
      </dgm:t>
    </dgm:pt>
    <dgm:pt modelId="{2C521BA0-32B6-42A0-BF9E-732C1BA9DB23}">
      <dgm:prSet phldr="0"/>
      <dgm:spPr/>
      <dgm:t>
        <a:bodyPr/>
        <a:lstStyle/>
        <a:p>
          <a:pPr rtl="0"/>
          <a:r>
            <a:rPr lang="en-US">
              <a:latin typeface="Consolas"/>
            </a:rPr>
            <a:t>Recommendations
(Staffing Alerts,
Optimization Tips</a:t>
          </a:r>
        </a:p>
      </dgm:t>
    </dgm:pt>
    <dgm:pt modelId="{F45D544A-93E3-4EDA-B14C-67F1E2C8A47C}" type="parTrans" cxnId="{1FE8FB39-CDBB-437C-AABD-74466F33F1A0}">
      <dgm:prSet/>
      <dgm:spPr/>
      <dgm:t>
        <a:bodyPr/>
        <a:lstStyle/>
        <a:p>
          <a:endParaRPr lang="en-IN"/>
        </a:p>
      </dgm:t>
    </dgm:pt>
    <dgm:pt modelId="{18707F5B-7830-4030-AAC0-76EBAC9BC270}" type="sibTrans" cxnId="{1FE8FB39-CDBB-437C-AABD-74466F33F1A0}">
      <dgm:prSet/>
      <dgm:spPr/>
      <dgm:t>
        <a:bodyPr/>
        <a:lstStyle/>
        <a:p>
          <a:endParaRPr lang="en-US"/>
        </a:p>
      </dgm:t>
    </dgm:pt>
    <dgm:pt modelId="{6587A1C9-A890-4DCE-B145-D1F1F41FC3F1}" type="pres">
      <dgm:prSet presAssocID="{D5E23193-AB35-43FB-9013-B90F8C8A5456}" presName="Name0" presStyleCnt="0">
        <dgm:presLayoutVars>
          <dgm:dir/>
          <dgm:resizeHandles val="exact"/>
        </dgm:presLayoutVars>
      </dgm:prSet>
      <dgm:spPr/>
    </dgm:pt>
    <dgm:pt modelId="{35CA0859-EEBC-4D53-A917-7E94632D1B72}" type="pres">
      <dgm:prSet presAssocID="{8DA2980A-174E-4974-B99E-B91078D4E98B}" presName="node" presStyleLbl="node1" presStyleIdx="0" presStyleCnt="5">
        <dgm:presLayoutVars>
          <dgm:bulletEnabled val="1"/>
        </dgm:presLayoutVars>
      </dgm:prSet>
      <dgm:spPr/>
    </dgm:pt>
    <dgm:pt modelId="{E96B3B77-7CB6-4B6F-9C7B-748B670DF5C0}" type="pres">
      <dgm:prSet presAssocID="{06BED957-B498-499D-93E8-9E5A61601192}" presName="sibTrans" presStyleLbl="sibTrans1D1" presStyleIdx="0" presStyleCnt="4"/>
      <dgm:spPr/>
    </dgm:pt>
    <dgm:pt modelId="{386C8887-AC13-4E44-8582-7051C3504AB7}" type="pres">
      <dgm:prSet presAssocID="{06BED957-B498-499D-93E8-9E5A61601192}" presName="connectorText" presStyleLbl="sibTrans1D1" presStyleIdx="0" presStyleCnt="4"/>
      <dgm:spPr/>
    </dgm:pt>
    <dgm:pt modelId="{E5A600CB-272A-4F82-87DD-9F6F6C1C4CB6}" type="pres">
      <dgm:prSet presAssocID="{714DB0CC-0573-4778-8B0F-B44AD6D8B9F6}" presName="node" presStyleLbl="node1" presStyleIdx="1" presStyleCnt="5" custLinFactNeighborX="-1231" custLinFactNeighborY="-1575">
        <dgm:presLayoutVars>
          <dgm:bulletEnabled val="1"/>
        </dgm:presLayoutVars>
      </dgm:prSet>
      <dgm:spPr/>
    </dgm:pt>
    <dgm:pt modelId="{2099335B-F6F6-406D-B63D-1F66F05A7F6E}" type="pres">
      <dgm:prSet presAssocID="{6991BF2B-21BF-4816-B3B2-F75F46A38917}" presName="sibTrans" presStyleLbl="sibTrans1D1" presStyleIdx="1" presStyleCnt="4"/>
      <dgm:spPr/>
    </dgm:pt>
    <dgm:pt modelId="{8C7D841A-3025-4252-9D10-77F73FF4DC56}" type="pres">
      <dgm:prSet presAssocID="{6991BF2B-21BF-4816-B3B2-F75F46A38917}" presName="connectorText" presStyleLbl="sibTrans1D1" presStyleIdx="1" presStyleCnt="4"/>
      <dgm:spPr/>
    </dgm:pt>
    <dgm:pt modelId="{EC9BC934-8D78-44E7-809E-19851EEEDF96}" type="pres">
      <dgm:prSet presAssocID="{46B00959-7141-470E-8349-571BA5FEB52F}" presName="node" presStyleLbl="node1" presStyleIdx="2" presStyleCnt="5">
        <dgm:presLayoutVars>
          <dgm:bulletEnabled val="1"/>
        </dgm:presLayoutVars>
      </dgm:prSet>
      <dgm:spPr/>
    </dgm:pt>
    <dgm:pt modelId="{0E87EAB6-49CE-426D-A1A1-1D3C06B8E638}" type="pres">
      <dgm:prSet presAssocID="{6A860FEB-2B73-4AA6-BE44-E4BCDE139CCA}" presName="sibTrans" presStyleLbl="sibTrans1D1" presStyleIdx="2" presStyleCnt="4"/>
      <dgm:spPr/>
    </dgm:pt>
    <dgm:pt modelId="{63E02111-9398-4483-9ABE-B026E905C320}" type="pres">
      <dgm:prSet presAssocID="{6A860FEB-2B73-4AA6-BE44-E4BCDE139CCA}" presName="connectorText" presStyleLbl="sibTrans1D1" presStyleIdx="2" presStyleCnt="4"/>
      <dgm:spPr/>
    </dgm:pt>
    <dgm:pt modelId="{66124B37-F555-435B-ABB8-F50594F40AD0}" type="pres">
      <dgm:prSet presAssocID="{9E500C78-F076-4604-BBD1-FCC9C337D632}" presName="node" presStyleLbl="node1" presStyleIdx="3" presStyleCnt="5">
        <dgm:presLayoutVars>
          <dgm:bulletEnabled val="1"/>
        </dgm:presLayoutVars>
      </dgm:prSet>
      <dgm:spPr/>
    </dgm:pt>
    <dgm:pt modelId="{0E5D2CA9-2A6D-4515-8506-0CF56759B8CE}" type="pres">
      <dgm:prSet presAssocID="{5BB4CEF4-76C7-43EA-B82A-643F173BFF94}" presName="sibTrans" presStyleLbl="sibTrans1D1" presStyleIdx="3" presStyleCnt="4"/>
      <dgm:spPr/>
    </dgm:pt>
    <dgm:pt modelId="{8832815A-93EB-41E7-BE2A-506D43B07C24}" type="pres">
      <dgm:prSet presAssocID="{5BB4CEF4-76C7-43EA-B82A-643F173BFF94}" presName="connectorText" presStyleLbl="sibTrans1D1" presStyleIdx="3" presStyleCnt="4"/>
      <dgm:spPr/>
    </dgm:pt>
    <dgm:pt modelId="{4927BEA8-0504-4221-AFE3-644AC9AD3307}" type="pres">
      <dgm:prSet presAssocID="{2C521BA0-32B6-42A0-BF9E-732C1BA9DB23}" presName="node" presStyleLbl="node1" presStyleIdx="4" presStyleCnt="5" custLinFactNeighborX="71863" custLinFactNeighborY="-3364">
        <dgm:presLayoutVars>
          <dgm:bulletEnabled val="1"/>
        </dgm:presLayoutVars>
      </dgm:prSet>
      <dgm:spPr/>
    </dgm:pt>
  </dgm:ptLst>
  <dgm:cxnLst>
    <dgm:cxn modelId="{F717FF01-0653-4DE7-94DB-3D76F35644AF}" srcId="{D5E23193-AB35-43FB-9013-B90F8C8A5456}" destId="{8DA2980A-174E-4974-B99E-B91078D4E98B}" srcOrd="0" destOrd="0" parTransId="{C9F2218F-027A-4B39-9D59-978DAB5ADC59}" sibTransId="{06BED957-B498-499D-93E8-9E5A61601192}"/>
    <dgm:cxn modelId="{86CE5B09-B103-4817-99A9-09768A52BECE}" srcId="{D5E23193-AB35-43FB-9013-B90F8C8A5456}" destId="{9E500C78-F076-4604-BBD1-FCC9C337D632}" srcOrd="3" destOrd="0" parTransId="{8545CE67-7563-4F74-80A4-9ADEBF5BC391}" sibTransId="{5BB4CEF4-76C7-43EA-B82A-643F173BFF94}"/>
    <dgm:cxn modelId="{C1ADE22C-26CF-4162-830D-BB30E6296011}" type="presOf" srcId="{06BED957-B498-499D-93E8-9E5A61601192}" destId="{E96B3B77-7CB6-4B6F-9C7B-748B670DF5C0}" srcOrd="0" destOrd="0" presId="urn:microsoft.com/office/officeart/2016/7/layout/RepeatingBendingProcessNew"/>
    <dgm:cxn modelId="{E023BB37-4B4B-479D-BC11-6697F8B0BC6C}" type="presOf" srcId="{714DB0CC-0573-4778-8B0F-B44AD6D8B9F6}" destId="{E5A600CB-272A-4F82-87DD-9F6F6C1C4CB6}" srcOrd="0" destOrd="0" presId="urn:microsoft.com/office/officeart/2016/7/layout/RepeatingBendingProcessNew"/>
    <dgm:cxn modelId="{1FE8FB39-CDBB-437C-AABD-74466F33F1A0}" srcId="{D5E23193-AB35-43FB-9013-B90F8C8A5456}" destId="{2C521BA0-32B6-42A0-BF9E-732C1BA9DB23}" srcOrd="4" destOrd="0" parTransId="{F45D544A-93E3-4EDA-B14C-67F1E2C8A47C}" sibTransId="{18707F5B-7830-4030-AAC0-76EBAC9BC270}"/>
    <dgm:cxn modelId="{FFF5C962-37C1-4318-AA7B-E9B794EA128D}" type="presOf" srcId="{5BB4CEF4-76C7-43EA-B82A-643F173BFF94}" destId="{0E5D2CA9-2A6D-4515-8506-0CF56759B8CE}" srcOrd="0" destOrd="0" presId="urn:microsoft.com/office/officeart/2016/7/layout/RepeatingBendingProcessNew"/>
    <dgm:cxn modelId="{85103448-B3E6-402B-B114-4B934EA9DB2D}" type="presOf" srcId="{D5E23193-AB35-43FB-9013-B90F8C8A5456}" destId="{6587A1C9-A890-4DCE-B145-D1F1F41FC3F1}" srcOrd="0" destOrd="0" presId="urn:microsoft.com/office/officeart/2016/7/layout/RepeatingBendingProcessNew"/>
    <dgm:cxn modelId="{C647CC6A-BBF9-4F22-8D0E-373779923814}" type="presOf" srcId="{8DA2980A-174E-4974-B99E-B91078D4E98B}" destId="{35CA0859-EEBC-4D53-A917-7E94632D1B72}" srcOrd="0" destOrd="0" presId="urn:microsoft.com/office/officeart/2016/7/layout/RepeatingBendingProcessNew"/>
    <dgm:cxn modelId="{B24C554D-3C96-472D-A3B2-3EB064D35634}" type="presOf" srcId="{46B00959-7141-470E-8349-571BA5FEB52F}" destId="{EC9BC934-8D78-44E7-809E-19851EEEDF96}" srcOrd="0" destOrd="0" presId="urn:microsoft.com/office/officeart/2016/7/layout/RepeatingBendingProcessNew"/>
    <dgm:cxn modelId="{A3D1786D-FBA7-4D35-AA0A-8049E6E21E1C}" type="presOf" srcId="{5BB4CEF4-76C7-43EA-B82A-643F173BFF94}" destId="{8832815A-93EB-41E7-BE2A-506D43B07C24}" srcOrd="1" destOrd="0" presId="urn:microsoft.com/office/officeart/2016/7/layout/RepeatingBendingProcessNew"/>
    <dgm:cxn modelId="{B65BD470-0A5E-442F-A777-35C36A0ED8C1}" srcId="{D5E23193-AB35-43FB-9013-B90F8C8A5456}" destId="{714DB0CC-0573-4778-8B0F-B44AD6D8B9F6}" srcOrd="1" destOrd="0" parTransId="{589C04A9-6087-4557-A655-91078E7290D9}" sibTransId="{6991BF2B-21BF-4816-B3B2-F75F46A38917}"/>
    <dgm:cxn modelId="{24FDE0AC-026F-4B4B-BE68-E9EF12DC327D}" type="presOf" srcId="{6991BF2B-21BF-4816-B3B2-F75F46A38917}" destId="{2099335B-F6F6-406D-B63D-1F66F05A7F6E}" srcOrd="0" destOrd="0" presId="urn:microsoft.com/office/officeart/2016/7/layout/RepeatingBendingProcessNew"/>
    <dgm:cxn modelId="{27C0F0C3-8FA0-481F-920B-25F97E40C076}" type="presOf" srcId="{9E500C78-F076-4604-BBD1-FCC9C337D632}" destId="{66124B37-F555-435B-ABB8-F50594F40AD0}" srcOrd="0" destOrd="0" presId="urn:microsoft.com/office/officeart/2016/7/layout/RepeatingBendingProcessNew"/>
    <dgm:cxn modelId="{997FBBD4-C372-4D23-85B4-D88EC98EED57}" type="presOf" srcId="{6991BF2B-21BF-4816-B3B2-F75F46A38917}" destId="{8C7D841A-3025-4252-9D10-77F73FF4DC56}" srcOrd="1" destOrd="0" presId="urn:microsoft.com/office/officeart/2016/7/layout/RepeatingBendingProcessNew"/>
    <dgm:cxn modelId="{CD621CD9-B01B-49FB-8E74-03B96A394E1C}" type="presOf" srcId="{06BED957-B498-499D-93E8-9E5A61601192}" destId="{386C8887-AC13-4E44-8582-7051C3504AB7}" srcOrd="1" destOrd="0" presId="urn:microsoft.com/office/officeart/2016/7/layout/RepeatingBendingProcessNew"/>
    <dgm:cxn modelId="{BF7F75EA-4646-4572-9CCB-5FBE69C11A5E}" type="presOf" srcId="{6A860FEB-2B73-4AA6-BE44-E4BCDE139CCA}" destId="{63E02111-9398-4483-9ABE-B026E905C320}" srcOrd="1" destOrd="0" presId="urn:microsoft.com/office/officeart/2016/7/layout/RepeatingBendingProcessNew"/>
    <dgm:cxn modelId="{D94A2BF1-BF18-4278-AB87-B79187D28FBE}" type="presOf" srcId="{6A860FEB-2B73-4AA6-BE44-E4BCDE139CCA}" destId="{0E87EAB6-49CE-426D-A1A1-1D3C06B8E638}" srcOrd="0" destOrd="0" presId="urn:microsoft.com/office/officeart/2016/7/layout/RepeatingBendingProcessNew"/>
    <dgm:cxn modelId="{97E359FC-354E-42BA-924B-0850FD774302}" srcId="{D5E23193-AB35-43FB-9013-B90F8C8A5456}" destId="{46B00959-7141-470E-8349-571BA5FEB52F}" srcOrd="2" destOrd="0" parTransId="{2DA429F5-B130-4F4E-B5F7-BD58264C7D32}" sibTransId="{6A860FEB-2B73-4AA6-BE44-E4BCDE139CCA}"/>
    <dgm:cxn modelId="{7CCF92FD-A829-4FE3-9A76-519DEEC4A02D}" type="presOf" srcId="{2C521BA0-32B6-42A0-BF9E-732C1BA9DB23}" destId="{4927BEA8-0504-4221-AFE3-644AC9AD3307}" srcOrd="0" destOrd="0" presId="urn:microsoft.com/office/officeart/2016/7/layout/RepeatingBendingProcessNew"/>
    <dgm:cxn modelId="{A85B2F47-A197-47D9-9331-9E297D37377D}" type="presParOf" srcId="{6587A1C9-A890-4DCE-B145-D1F1F41FC3F1}" destId="{35CA0859-EEBC-4D53-A917-7E94632D1B72}" srcOrd="0" destOrd="0" presId="urn:microsoft.com/office/officeart/2016/7/layout/RepeatingBendingProcessNew"/>
    <dgm:cxn modelId="{4753C318-EBF6-4545-A599-14F6FEC0C0D0}" type="presParOf" srcId="{6587A1C9-A890-4DCE-B145-D1F1F41FC3F1}" destId="{E96B3B77-7CB6-4B6F-9C7B-748B670DF5C0}" srcOrd="1" destOrd="0" presId="urn:microsoft.com/office/officeart/2016/7/layout/RepeatingBendingProcessNew"/>
    <dgm:cxn modelId="{F488A1BF-D601-4B6E-8283-4EFA85F6B0D0}" type="presParOf" srcId="{E96B3B77-7CB6-4B6F-9C7B-748B670DF5C0}" destId="{386C8887-AC13-4E44-8582-7051C3504AB7}" srcOrd="0" destOrd="0" presId="urn:microsoft.com/office/officeart/2016/7/layout/RepeatingBendingProcessNew"/>
    <dgm:cxn modelId="{611DDEB7-A298-442D-B3BC-D7F9DE929823}" type="presParOf" srcId="{6587A1C9-A890-4DCE-B145-D1F1F41FC3F1}" destId="{E5A600CB-272A-4F82-87DD-9F6F6C1C4CB6}" srcOrd="2" destOrd="0" presId="urn:microsoft.com/office/officeart/2016/7/layout/RepeatingBendingProcessNew"/>
    <dgm:cxn modelId="{5D9C7244-FECD-4A4F-8BDA-E12CD32532F5}" type="presParOf" srcId="{6587A1C9-A890-4DCE-B145-D1F1F41FC3F1}" destId="{2099335B-F6F6-406D-B63D-1F66F05A7F6E}" srcOrd="3" destOrd="0" presId="urn:microsoft.com/office/officeart/2016/7/layout/RepeatingBendingProcessNew"/>
    <dgm:cxn modelId="{C681459D-BF5D-4C6C-8DB5-5006903C4D26}" type="presParOf" srcId="{2099335B-F6F6-406D-B63D-1F66F05A7F6E}" destId="{8C7D841A-3025-4252-9D10-77F73FF4DC56}" srcOrd="0" destOrd="0" presId="urn:microsoft.com/office/officeart/2016/7/layout/RepeatingBendingProcessNew"/>
    <dgm:cxn modelId="{AAC470E1-0D73-4E66-8610-B4D906646845}" type="presParOf" srcId="{6587A1C9-A890-4DCE-B145-D1F1F41FC3F1}" destId="{EC9BC934-8D78-44E7-809E-19851EEEDF96}" srcOrd="4" destOrd="0" presId="urn:microsoft.com/office/officeart/2016/7/layout/RepeatingBendingProcessNew"/>
    <dgm:cxn modelId="{BCE427E8-8CC9-4A72-B466-D5E13F8AD3AE}" type="presParOf" srcId="{6587A1C9-A890-4DCE-B145-D1F1F41FC3F1}" destId="{0E87EAB6-49CE-426D-A1A1-1D3C06B8E638}" srcOrd="5" destOrd="0" presId="urn:microsoft.com/office/officeart/2016/7/layout/RepeatingBendingProcessNew"/>
    <dgm:cxn modelId="{ECF4F18A-CB08-41C7-B754-C2B5A14A2F4C}" type="presParOf" srcId="{0E87EAB6-49CE-426D-A1A1-1D3C06B8E638}" destId="{63E02111-9398-4483-9ABE-B026E905C320}" srcOrd="0" destOrd="0" presId="urn:microsoft.com/office/officeart/2016/7/layout/RepeatingBendingProcessNew"/>
    <dgm:cxn modelId="{CE058FC7-C4B4-4C08-8AFD-16B70FA4664F}" type="presParOf" srcId="{6587A1C9-A890-4DCE-B145-D1F1F41FC3F1}" destId="{66124B37-F555-435B-ABB8-F50594F40AD0}" srcOrd="6" destOrd="0" presId="urn:microsoft.com/office/officeart/2016/7/layout/RepeatingBendingProcessNew"/>
    <dgm:cxn modelId="{4548CE2D-475B-4D06-A7E0-F9F935FEB626}" type="presParOf" srcId="{6587A1C9-A890-4DCE-B145-D1F1F41FC3F1}" destId="{0E5D2CA9-2A6D-4515-8506-0CF56759B8CE}" srcOrd="7" destOrd="0" presId="urn:microsoft.com/office/officeart/2016/7/layout/RepeatingBendingProcessNew"/>
    <dgm:cxn modelId="{B263072C-0A81-4A44-9D49-204B100B98D3}" type="presParOf" srcId="{0E5D2CA9-2A6D-4515-8506-0CF56759B8CE}" destId="{8832815A-93EB-41E7-BE2A-506D43B07C24}" srcOrd="0" destOrd="0" presId="urn:microsoft.com/office/officeart/2016/7/layout/RepeatingBendingProcessNew"/>
    <dgm:cxn modelId="{DAD31908-34A8-4AB1-A9C9-4C762A6221CF}" type="presParOf" srcId="{6587A1C9-A890-4DCE-B145-D1F1F41FC3F1}" destId="{4927BEA8-0504-4221-AFE3-644AC9AD3307}"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1E45-6105-405C-BEED-3F2C74BD5E8B}" type="doc">
      <dgm:prSet loTypeId="urn:microsoft.com/office/officeart/2005/8/layout/process1" loCatId="process" qsTypeId="urn:microsoft.com/office/officeart/2005/8/quickstyle/simple1" qsCatId="simple" csTypeId="urn:microsoft.com/office/officeart/2005/8/colors/colorful5" csCatId="colorful" phldr="1"/>
      <dgm:spPr/>
    </dgm:pt>
    <dgm:pt modelId="{8F511917-E641-42B6-9705-897EFD694F04}">
      <dgm:prSet phldrT="[Text]" phldr="0"/>
      <dgm:spPr/>
      <dgm:t>
        <a:bodyPr/>
        <a:lstStyle/>
        <a:p>
          <a:pPr rtl="0"/>
          <a:r>
            <a:rPr lang="en-US">
              <a:latin typeface="Bierstadt"/>
            </a:rPr>
            <a:t>Raw Data ( Excel)</a:t>
          </a:r>
        </a:p>
      </dgm:t>
    </dgm:pt>
    <dgm:pt modelId="{C504EECC-4DEB-4051-8663-FC59158F38AB}" type="parTrans" cxnId="{FD04AA2F-81BD-460E-8D48-3123B1CD314B}">
      <dgm:prSet/>
      <dgm:spPr/>
      <dgm:t>
        <a:bodyPr/>
        <a:lstStyle/>
        <a:p>
          <a:endParaRPr lang="en-IN"/>
        </a:p>
      </dgm:t>
    </dgm:pt>
    <dgm:pt modelId="{6D8033F9-B019-416E-8C0E-92D868DDCD93}" type="sibTrans" cxnId="{FD04AA2F-81BD-460E-8D48-3123B1CD314B}">
      <dgm:prSet/>
      <dgm:spPr/>
      <dgm:t>
        <a:bodyPr/>
        <a:lstStyle/>
        <a:p>
          <a:endParaRPr lang="en-US"/>
        </a:p>
      </dgm:t>
    </dgm:pt>
    <dgm:pt modelId="{61C45AC6-482F-4DF8-AC8A-34C0518435B0}">
      <dgm:prSet phldrT="[Text]" phldr="0"/>
      <dgm:spPr/>
      <dgm:t>
        <a:bodyPr/>
        <a:lstStyle/>
        <a:p>
          <a:pPr rtl="0"/>
          <a:r>
            <a:rPr lang="en-US" dirty="0">
              <a:latin typeface="Bierstadt"/>
            </a:rPr>
            <a:t>Datetime conversion   ( Entry Time, Consultation time, Post consultation    time )</a:t>
          </a:r>
        </a:p>
      </dgm:t>
    </dgm:pt>
    <dgm:pt modelId="{B986539A-6812-40D1-AE21-E2A9CCE39CAC}" type="parTrans" cxnId="{75BF4D99-3A8B-4E93-800A-BC400098140E}">
      <dgm:prSet/>
      <dgm:spPr/>
      <dgm:t>
        <a:bodyPr/>
        <a:lstStyle/>
        <a:p>
          <a:endParaRPr lang="en-IN"/>
        </a:p>
      </dgm:t>
    </dgm:pt>
    <dgm:pt modelId="{F63C5903-AAD6-430D-8280-4A9A83E6D7F2}" type="sibTrans" cxnId="{75BF4D99-3A8B-4E93-800A-BC400098140E}">
      <dgm:prSet/>
      <dgm:spPr/>
      <dgm:t>
        <a:bodyPr/>
        <a:lstStyle/>
        <a:p>
          <a:endParaRPr lang="en-US"/>
        </a:p>
      </dgm:t>
    </dgm:pt>
    <dgm:pt modelId="{AF78DF79-232A-4FA1-9E0D-A9FB49D02F86}">
      <dgm:prSet phldrT="[Text]" phldr="0"/>
      <dgm:spPr/>
      <dgm:t>
        <a:bodyPr/>
        <a:lstStyle/>
        <a:p>
          <a:pPr rtl="0"/>
          <a:r>
            <a:rPr lang="en-US">
              <a:latin typeface="Bierstadt"/>
            </a:rPr>
            <a:t>Derived Metrics(Consultation time Post-consult time)</a:t>
          </a:r>
        </a:p>
      </dgm:t>
    </dgm:pt>
    <dgm:pt modelId="{6BBB0D3B-AF94-45A4-903A-CBABA36A4DE7}" type="parTrans" cxnId="{8771556E-E77B-4FB6-99CF-638B3D88843B}">
      <dgm:prSet/>
      <dgm:spPr/>
      <dgm:t>
        <a:bodyPr/>
        <a:lstStyle/>
        <a:p>
          <a:endParaRPr lang="en-IN"/>
        </a:p>
      </dgm:t>
    </dgm:pt>
    <dgm:pt modelId="{38E8D6B5-16D3-43B7-A85A-346ACA0A71FB}" type="sibTrans" cxnId="{8771556E-E77B-4FB6-99CF-638B3D88843B}">
      <dgm:prSet/>
      <dgm:spPr/>
      <dgm:t>
        <a:bodyPr/>
        <a:lstStyle/>
        <a:p>
          <a:endParaRPr lang="en-US"/>
        </a:p>
      </dgm:t>
    </dgm:pt>
    <dgm:pt modelId="{CDC0463E-709D-4326-AD96-BE786F219A25}" type="pres">
      <dgm:prSet presAssocID="{625B1E45-6105-405C-BEED-3F2C74BD5E8B}" presName="Name0" presStyleCnt="0">
        <dgm:presLayoutVars>
          <dgm:dir/>
          <dgm:resizeHandles val="exact"/>
        </dgm:presLayoutVars>
      </dgm:prSet>
      <dgm:spPr/>
    </dgm:pt>
    <dgm:pt modelId="{D3DBBEFD-5081-410C-B93C-FF6EEFEF4332}" type="pres">
      <dgm:prSet presAssocID="{8F511917-E641-42B6-9705-897EFD694F04}" presName="node" presStyleLbl="node1" presStyleIdx="0" presStyleCnt="3">
        <dgm:presLayoutVars>
          <dgm:bulletEnabled val="1"/>
        </dgm:presLayoutVars>
      </dgm:prSet>
      <dgm:spPr/>
    </dgm:pt>
    <dgm:pt modelId="{BE7FD969-5874-483C-833C-3D2DA52476B1}" type="pres">
      <dgm:prSet presAssocID="{6D8033F9-B019-416E-8C0E-92D868DDCD93}" presName="sibTrans" presStyleLbl="sibTrans2D1" presStyleIdx="0" presStyleCnt="2"/>
      <dgm:spPr/>
    </dgm:pt>
    <dgm:pt modelId="{A61E45A4-60F7-4254-8004-8ABDEB0AFE7D}" type="pres">
      <dgm:prSet presAssocID="{6D8033F9-B019-416E-8C0E-92D868DDCD93}" presName="connectorText" presStyleLbl="sibTrans2D1" presStyleIdx="0" presStyleCnt="2"/>
      <dgm:spPr/>
    </dgm:pt>
    <dgm:pt modelId="{4973243D-C9CE-44D4-9271-7DBD12819C0B}" type="pres">
      <dgm:prSet presAssocID="{61C45AC6-482F-4DF8-AC8A-34C0518435B0}" presName="node" presStyleLbl="node1" presStyleIdx="1" presStyleCnt="3">
        <dgm:presLayoutVars>
          <dgm:bulletEnabled val="1"/>
        </dgm:presLayoutVars>
      </dgm:prSet>
      <dgm:spPr/>
    </dgm:pt>
    <dgm:pt modelId="{B636E7A0-7BBF-43B7-A502-D574ADAD23CD}" type="pres">
      <dgm:prSet presAssocID="{F63C5903-AAD6-430D-8280-4A9A83E6D7F2}" presName="sibTrans" presStyleLbl="sibTrans2D1" presStyleIdx="1" presStyleCnt="2"/>
      <dgm:spPr/>
    </dgm:pt>
    <dgm:pt modelId="{973A2B10-7304-4ED4-BF76-6701168A7AF3}" type="pres">
      <dgm:prSet presAssocID="{F63C5903-AAD6-430D-8280-4A9A83E6D7F2}" presName="connectorText" presStyleLbl="sibTrans2D1" presStyleIdx="1" presStyleCnt="2"/>
      <dgm:spPr/>
    </dgm:pt>
    <dgm:pt modelId="{3FA4E48F-B237-4B09-B81A-875146E16A29}" type="pres">
      <dgm:prSet presAssocID="{AF78DF79-232A-4FA1-9E0D-A9FB49D02F86}" presName="node" presStyleLbl="node1" presStyleIdx="2" presStyleCnt="3">
        <dgm:presLayoutVars>
          <dgm:bulletEnabled val="1"/>
        </dgm:presLayoutVars>
      </dgm:prSet>
      <dgm:spPr/>
    </dgm:pt>
  </dgm:ptLst>
  <dgm:cxnLst>
    <dgm:cxn modelId="{FD04AA2F-81BD-460E-8D48-3123B1CD314B}" srcId="{625B1E45-6105-405C-BEED-3F2C74BD5E8B}" destId="{8F511917-E641-42B6-9705-897EFD694F04}" srcOrd="0" destOrd="0" parTransId="{C504EECC-4DEB-4051-8663-FC59158F38AB}" sibTransId="{6D8033F9-B019-416E-8C0E-92D868DDCD93}"/>
    <dgm:cxn modelId="{64E8A231-531E-454D-8ED2-026FB9429A51}" type="presOf" srcId="{F63C5903-AAD6-430D-8280-4A9A83E6D7F2}" destId="{973A2B10-7304-4ED4-BF76-6701168A7AF3}" srcOrd="1" destOrd="0" presId="urn:microsoft.com/office/officeart/2005/8/layout/process1"/>
    <dgm:cxn modelId="{989B5E4A-8330-4873-93FE-F7731A9D1DA9}" type="presOf" srcId="{8F511917-E641-42B6-9705-897EFD694F04}" destId="{D3DBBEFD-5081-410C-B93C-FF6EEFEF4332}" srcOrd="0" destOrd="0" presId="urn:microsoft.com/office/officeart/2005/8/layout/process1"/>
    <dgm:cxn modelId="{8771556E-E77B-4FB6-99CF-638B3D88843B}" srcId="{625B1E45-6105-405C-BEED-3F2C74BD5E8B}" destId="{AF78DF79-232A-4FA1-9E0D-A9FB49D02F86}" srcOrd="2" destOrd="0" parTransId="{6BBB0D3B-AF94-45A4-903A-CBABA36A4DE7}" sibTransId="{38E8D6B5-16D3-43B7-A85A-346ACA0A71FB}"/>
    <dgm:cxn modelId="{A108F96E-0EBA-44C3-9C08-F5A133C7A81D}" type="presOf" srcId="{F63C5903-AAD6-430D-8280-4A9A83E6D7F2}" destId="{B636E7A0-7BBF-43B7-A502-D574ADAD23CD}" srcOrd="0" destOrd="0" presId="urn:microsoft.com/office/officeart/2005/8/layout/process1"/>
    <dgm:cxn modelId="{3C441681-5B7E-42E4-A2F1-83322504BF4A}" type="presOf" srcId="{61C45AC6-482F-4DF8-AC8A-34C0518435B0}" destId="{4973243D-C9CE-44D4-9271-7DBD12819C0B}" srcOrd="0" destOrd="0" presId="urn:microsoft.com/office/officeart/2005/8/layout/process1"/>
    <dgm:cxn modelId="{54A5CE94-1021-407E-88D0-9A942D2821F1}" type="presOf" srcId="{AF78DF79-232A-4FA1-9E0D-A9FB49D02F86}" destId="{3FA4E48F-B237-4B09-B81A-875146E16A29}" srcOrd="0" destOrd="0" presId="urn:microsoft.com/office/officeart/2005/8/layout/process1"/>
    <dgm:cxn modelId="{E4C33C95-C81C-451D-9C62-20C32E38DE64}" type="presOf" srcId="{6D8033F9-B019-416E-8C0E-92D868DDCD93}" destId="{A61E45A4-60F7-4254-8004-8ABDEB0AFE7D}" srcOrd="1" destOrd="0" presId="urn:microsoft.com/office/officeart/2005/8/layout/process1"/>
    <dgm:cxn modelId="{75BF4D99-3A8B-4E93-800A-BC400098140E}" srcId="{625B1E45-6105-405C-BEED-3F2C74BD5E8B}" destId="{61C45AC6-482F-4DF8-AC8A-34C0518435B0}" srcOrd="1" destOrd="0" parTransId="{B986539A-6812-40D1-AE21-E2A9CCE39CAC}" sibTransId="{F63C5903-AAD6-430D-8280-4A9A83E6D7F2}"/>
    <dgm:cxn modelId="{BF5B68C1-7702-4660-9832-185826A34D73}" type="presOf" srcId="{625B1E45-6105-405C-BEED-3F2C74BD5E8B}" destId="{CDC0463E-709D-4326-AD96-BE786F219A25}" srcOrd="0" destOrd="0" presId="urn:microsoft.com/office/officeart/2005/8/layout/process1"/>
    <dgm:cxn modelId="{B46315E2-024B-439F-A869-C59561019103}" type="presOf" srcId="{6D8033F9-B019-416E-8C0E-92D868DDCD93}" destId="{BE7FD969-5874-483C-833C-3D2DA52476B1}" srcOrd="0" destOrd="0" presId="urn:microsoft.com/office/officeart/2005/8/layout/process1"/>
    <dgm:cxn modelId="{D6BE58EF-25ED-495A-B3DA-C1304701ECE2}" type="presParOf" srcId="{CDC0463E-709D-4326-AD96-BE786F219A25}" destId="{D3DBBEFD-5081-410C-B93C-FF6EEFEF4332}" srcOrd="0" destOrd="0" presId="urn:microsoft.com/office/officeart/2005/8/layout/process1"/>
    <dgm:cxn modelId="{068C4CEE-1D32-4CE4-B828-FD795CFDAAE9}" type="presParOf" srcId="{CDC0463E-709D-4326-AD96-BE786F219A25}" destId="{BE7FD969-5874-483C-833C-3D2DA52476B1}" srcOrd="1" destOrd="0" presId="urn:microsoft.com/office/officeart/2005/8/layout/process1"/>
    <dgm:cxn modelId="{CD5EA7FF-F39C-4E4D-A641-90100B9AB01F}" type="presParOf" srcId="{BE7FD969-5874-483C-833C-3D2DA52476B1}" destId="{A61E45A4-60F7-4254-8004-8ABDEB0AFE7D}" srcOrd="0" destOrd="0" presId="urn:microsoft.com/office/officeart/2005/8/layout/process1"/>
    <dgm:cxn modelId="{B65D4225-890B-48BC-9C52-9C8561BE0994}" type="presParOf" srcId="{CDC0463E-709D-4326-AD96-BE786F219A25}" destId="{4973243D-C9CE-44D4-9271-7DBD12819C0B}" srcOrd="2" destOrd="0" presId="urn:microsoft.com/office/officeart/2005/8/layout/process1"/>
    <dgm:cxn modelId="{CC275C05-7445-4986-9824-3377E5202B3C}" type="presParOf" srcId="{CDC0463E-709D-4326-AD96-BE786F219A25}" destId="{B636E7A0-7BBF-43B7-A502-D574ADAD23CD}" srcOrd="3" destOrd="0" presId="urn:microsoft.com/office/officeart/2005/8/layout/process1"/>
    <dgm:cxn modelId="{6B0EC817-37EC-421B-A2FC-B78B4510BF8D}" type="presParOf" srcId="{B636E7A0-7BBF-43B7-A502-D574ADAD23CD}" destId="{973A2B10-7304-4ED4-BF76-6701168A7AF3}" srcOrd="0" destOrd="0" presId="urn:microsoft.com/office/officeart/2005/8/layout/process1"/>
    <dgm:cxn modelId="{0A09A003-9058-47BE-82A0-8EC3EE77D639}" type="presParOf" srcId="{CDC0463E-709D-4326-AD96-BE786F219A25}" destId="{3FA4E48F-B237-4B09-B81A-875146E16A2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788C8-CE32-49BA-BA9E-A0F0E834A82D}" type="doc">
      <dgm:prSet loTypeId="urn:microsoft.com/office/officeart/2005/8/layout/process1" loCatId="process" qsTypeId="urn:microsoft.com/office/officeart/2005/8/quickstyle/simple1" qsCatId="simple" csTypeId="urn:microsoft.com/office/officeart/2005/8/colors/colorful5" csCatId="colorful" phldr="1"/>
      <dgm:spPr/>
    </dgm:pt>
    <dgm:pt modelId="{60AB9361-800E-4A36-A420-2ECD1F0EBA80}">
      <dgm:prSet phldrT="[Text]" phldr="0"/>
      <dgm:spPr/>
      <dgm:t>
        <a:bodyPr/>
        <a:lstStyle/>
        <a:p>
          <a:pPr rtl="0"/>
          <a:r>
            <a:rPr lang="en-US">
              <a:latin typeface="Bierstadt"/>
            </a:rPr>
            <a:t>Feature Engineering ( Extract hours,days months)</a:t>
          </a:r>
        </a:p>
      </dgm:t>
    </dgm:pt>
    <dgm:pt modelId="{0A6F2A51-9000-4684-87ED-36620429A846}" type="parTrans" cxnId="{4F5FB096-2676-49FD-8BF0-F23B2A503FA8}">
      <dgm:prSet/>
      <dgm:spPr/>
      <dgm:t>
        <a:bodyPr/>
        <a:lstStyle/>
        <a:p>
          <a:endParaRPr lang="en-IN"/>
        </a:p>
      </dgm:t>
    </dgm:pt>
    <dgm:pt modelId="{91F598DB-71E7-457F-B246-45400F9B24CB}" type="sibTrans" cxnId="{4F5FB096-2676-49FD-8BF0-F23B2A503FA8}">
      <dgm:prSet/>
      <dgm:spPr/>
      <dgm:t>
        <a:bodyPr/>
        <a:lstStyle/>
        <a:p>
          <a:endParaRPr lang="en-US"/>
        </a:p>
      </dgm:t>
    </dgm:pt>
    <dgm:pt modelId="{9EB1ABD8-B235-4154-940A-35CF7F0EDC1D}">
      <dgm:prSet phldrT="[Text]" phldr="0"/>
      <dgm:spPr/>
      <dgm:t>
        <a:bodyPr/>
        <a:lstStyle/>
        <a:p>
          <a:pPr rtl="0"/>
          <a:r>
            <a:rPr lang="en-US">
              <a:latin typeface="Bierstadt"/>
            </a:rPr>
            <a:t>Handle incorrect/missing data </a:t>
          </a:r>
        </a:p>
      </dgm:t>
    </dgm:pt>
    <dgm:pt modelId="{E11875A1-451B-41C1-9C94-0C2212187E4A}" type="parTrans" cxnId="{B7BBEA2B-2024-4EB5-837D-4E715C222FA4}">
      <dgm:prSet/>
      <dgm:spPr/>
      <dgm:t>
        <a:bodyPr/>
        <a:lstStyle/>
        <a:p>
          <a:endParaRPr lang="en-IN"/>
        </a:p>
      </dgm:t>
    </dgm:pt>
    <dgm:pt modelId="{6E8D54BE-BB75-4C15-B330-A7545D493411}" type="sibTrans" cxnId="{B7BBEA2B-2024-4EB5-837D-4E715C222FA4}">
      <dgm:prSet/>
      <dgm:spPr/>
      <dgm:t>
        <a:bodyPr/>
        <a:lstStyle/>
        <a:p>
          <a:endParaRPr lang="en-US"/>
        </a:p>
      </dgm:t>
    </dgm:pt>
    <dgm:pt modelId="{0F9FEC61-30AA-4A46-8927-56C3F10930D1}">
      <dgm:prSet phldrT="[Text]" phldr="0"/>
      <dgm:spPr/>
      <dgm:t>
        <a:bodyPr/>
        <a:lstStyle/>
        <a:p>
          <a:pPr rtl="0"/>
          <a:r>
            <a:rPr lang="en-US" dirty="0">
              <a:latin typeface="Bierstadt"/>
            </a:rPr>
            <a:t>Cleaned data set  ( Ready for analysis)</a:t>
          </a:r>
          <a:endParaRPr lang="en-US" dirty="0"/>
        </a:p>
      </dgm:t>
    </dgm:pt>
    <dgm:pt modelId="{B96044F7-CA8D-4C70-8F25-EFD7F72F35B0}" type="parTrans" cxnId="{37CAB4B9-F7F9-4D67-A00E-8AD6821C616C}">
      <dgm:prSet/>
      <dgm:spPr/>
      <dgm:t>
        <a:bodyPr/>
        <a:lstStyle/>
        <a:p>
          <a:endParaRPr lang="en-IN"/>
        </a:p>
      </dgm:t>
    </dgm:pt>
    <dgm:pt modelId="{D7613EB0-DD29-4BA8-A525-3E5121FBE012}" type="sibTrans" cxnId="{37CAB4B9-F7F9-4D67-A00E-8AD6821C616C}">
      <dgm:prSet/>
      <dgm:spPr/>
      <dgm:t>
        <a:bodyPr/>
        <a:lstStyle/>
        <a:p>
          <a:endParaRPr lang="en-IN"/>
        </a:p>
      </dgm:t>
    </dgm:pt>
    <dgm:pt modelId="{550CC8D5-54C0-451A-AF20-177E056536B9}" type="pres">
      <dgm:prSet presAssocID="{51D788C8-CE32-49BA-BA9E-A0F0E834A82D}" presName="Name0" presStyleCnt="0">
        <dgm:presLayoutVars>
          <dgm:dir/>
          <dgm:resizeHandles val="exact"/>
        </dgm:presLayoutVars>
      </dgm:prSet>
      <dgm:spPr/>
    </dgm:pt>
    <dgm:pt modelId="{0B9C0603-4DED-4E2D-B4A3-B95E3CB9FC24}" type="pres">
      <dgm:prSet presAssocID="{60AB9361-800E-4A36-A420-2ECD1F0EBA80}" presName="node" presStyleLbl="node1" presStyleIdx="0" presStyleCnt="3">
        <dgm:presLayoutVars>
          <dgm:bulletEnabled val="1"/>
        </dgm:presLayoutVars>
      </dgm:prSet>
      <dgm:spPr/>
    </dgm:pt>
    <dgm:pt modelId="{AEAD3004-1905-486F-AF9F-84BC58C7FFA8}" type="pres">
      <dgm:prSet presAssocID="{91F598DB-71E7-457F-B246-45400F9B24CB}" presName="sibTrans" presStyleLbl="sibTrans2D1" presStyleIdx="0" presStyleCnt="2"/>
      <dgm:spPr/>
    </dgm:pt>
    <dgm:pt modelId="{77A05076-3B2A-4132-AF30-427AAC7EBFE3}" type="pres">
      <dgm:prSet presAssocID="{91F598DB-71E7-457F-B246-45400F9B24CB}" presName="connectorText" presStyleLbl="sibTrans2D1" presStyleIdx="0" presStyleCnt="2"/>
      <dgm:spPr/>
    </dgm:pt>
    <dgm:pt modelId="{94D8F801-7BF2-4FCB-B415-EE985EAAEB32}" type="pres">
      <dgm:prSet presAssocID="{9EB1ABD8-B235-4154-940A-35CF7F0EDC1D}" presName="node" presStyleLbl="node1" presStyleIdx="1" presStyleCnt="3">
        <dgm:presLayoutVars>
          <dgm:bulletEnabled val="1"/>
        </dgm:presLayoutVars>
      </dgm:prSet>
      <dgm:spPr/>
    </dgm:pt>
    <dgm:pt modelId="{4360F35E-EE21-48E5-935E-0ECCA7B0AEDE}" type="pres">
      <dgm:prSet presAssocID="{6E8D54BE-BB75-4C15-B330-A7545D493411}" presName="sibTrans" presStyleLbl="sibTrans2D1" presStyleIdx="1" presStyleCnt="2"/>
      <dgm:spPr/>
    </dgm:pt>
    <dgm:pt modelId="{73CBB958-F6D8-45E1-83B8-556E78CCB37A}" type="pres">
      <dgm:prSet presAssocID="{6E8D54BE-BB75-4C15-B330-A7545D493411}" presName="connectorText" presStyleLbl="sibTrans2D1" presStyleIdx="1" presStyleCnt="2"/>
      <dgm:spPr/>
    </dgm:pt>
    <dgm:pt modelId="{A76A673B-C91D-40AC-8726-A2770AF1CE85}" type="pres">
      <dgm:prSet presAssocID="{0F9FEC61-30AA-4A46-8927-56C3F10930D1}" presName="node" presStyleLbl="node1" presStyleIdx="2" presStyleCnt="3">
        <dgm:presLayoutVars>
          <dgm:bulletEnabled val="1"/>
        </dgm:presLayoutVars>
      </dgm:prSet>
      <dgm:spPr/>
    </dgm:pt>
  </dgm:ptLst>
  <dgm:cxnLst>
    <dgm:cxn modelId="{B7BBEA2B-2024-4EB5-837D-4E715C222FA4}" srcId="{51D788C8-CE32-49BA-BA9E-A0F0E834A82D}" destId="{9EB1ABD8-B235-4154-940A-35CF7F0EDC1D}" srcOrd="1" destOrd="0" parTransId="{E11875A1-451B-41C1-9C94-0C2212187E4A}" sibTransId="{6E8D54BE-BB75-4C15-B330-A7545D493411}"/>
    <dgm:cxn modelId="{E373AF4F-D016-41C6-9141-1BB61C09FCB2}" type="presOf" srcId="{9EB1ABD8-B235-4154-940A-35CF7F0EDC1D}" destId="{94D8F801-7BF2-4FCB-B415-EE985EAAEB32}" srcOrd="0" destOrd="0" presId="urn:microsoft.com/office/officeart/2005/8/layout/process1"/>
    <dgm:cxn modelId="{73231C7C-0160-4234-AC1A-A27B6D0332D1}" type="presOf" srcId="{91F598DB-71E7-457F-B246-45400F9B24CB}" destId="{77A05076-3B2A-4132-AF30-427AAC7EBFE3}" srcOrd="1" destOrd="0" presId="urn:microsoft.com/office/officeart/2005/8/layout/process1"/>
    <dgm:cxn modelId="{13EC6182-FE1B-4BF3-B450-861BBC42D871}" type="presOf" srcId="{60AB9361-800E-4A36-A420-2ECD1F0EBA80}" destId="{0B9C0603-4DED-4E2D-B4A3-B95E3CB9FC24}" srcOrd="0" destOrd="0" presId="urn:microsoft.com/office/officeart/2005/8/layout/process1"/>
    <dgm:cxn modelId="{72BEB082-9B1E-45FF-812E-79EAD518D43C}" type="presOf" srcId="{0F9FEC61-30AA-4A46-8927-56C3F10930D1}" destId="{A76A673B-C91D-40AC-8726-A2770AF1CE85}" srcOrd="0" destOrd="0" presId="urn:microsoft.com/office/officeart/2005/8/layout/process1"/>
    <dgm:cxn modelId="{5C481894-53C2-4088-8D77-FBDD0DC041B3}" type="presOf" srcId="{91F598DB-71E7-457F-B246-45400F9B24CB}" destId="{AEAD3004-1905-486F-AF9F-84BC58C7FFA8}" srcOrd="0" destOrd="0" presId="urn:microsoft.com/office/officeart/2005/8/layout/process1"/>
    <dgm:cxn modelId="{4F5FB096-2676-49FD-8BF0-F23B2A503FA8}" srcId="{51D788C8-CE32-49BA-BA9E-A0F0E834A82D}" destId="{60AB9361-800E-4A36-A420-2ECD1F0EBA80}" srcOrd="0" destOrd="0" parTransId="{0A6F2A51-9000-4684-87ED-36620429A846}" sibTransId="{91F598DB-71E7-457F-B246-45400F9B24CB}"/>
    <dgm:cxn modelId="{02F767AF-CDBD-4D92-87F7-015C1B555EBB}" type="presOf" srcId="{6E8D54BE-BB75-4C15-B330-A7545D493411}" destId="{73CBB958-F6D8-45E1-83B8-556E78CCB37A}" srcOrd="1" destOrd="0" presId="urn:microsoft.com/office/officeart/2005/8/layout/process1"/>
    <dgm:cxn modelId="{37CAB4B9-F7F9-4D67-A00E-8AD6821C616C}" srcId="{51D788C8-CE32-49BA-BA9E-A0F0E834A82D}" destId="{0F9FEC61-30AA-4A46-8927-56C3F10930D1}" srcOrd="2" destOrd="0" parTransId="{B96044F7-CA8D-4C70-8F25-EFD7F72F35B0}" sibTransId="{D7613EB0-DD29-4BA8-A525-3E5121FBE012}"/>
    <dgm:cxn modelId="{BE3AF6C4-A7F4-4381-80D8-79996D324730}" type="presOf" srcId="{6E8D54BE-BB75-4C15-B330-A7545D493411}" destId="{4360F35E-EE21-48E5-935E-0ECCA7B0AEDE}" srcOrd="0" destOrd="0" presId="urn:microsoft.com/office/officeart/2005/8/layout/process1"/>
    <dgm:cxn modelId="{F01E05F7-3D80-4AFA-AB61-AF701528D8CB}" type="presOf" srcId="{51D788C8-CE32-49BA-BA9E-A0F0E834A82D}" destId="{550CC8D5-54C0-451A-AF20-177E056536B9}" srcOrd="0" destOrd="0" presId="urn:microsoft.com/office/officeart/2005/8/layout/process1"/>
    <dgm:cxn modelId="{77C65D91-004B-4DCA-A17D-728994654EAE}" type="presParOf" srcId="{550CC8D5-54C0-451A-AF20-177E056536B9}" destId="{0B9C0603-4DED-4E2D-B4A3-B95E3CB9FC24}" srcOrd="0" destOrd="0" presId="urn:microsoft.com/office/officeart/2005/8/layout/process1"/>
    <dgm:cxn modelId="{0114BEA9-0BF2-4F32-AB18-D140CBFD5F36}" type="presParOf" srcId="{550CC8D5-54C0-451A-AF20-177E056536B9}" destId="{AEAD3004-1905-486F-AF9F-84BC58C7FFA8}" srcOrd="1" destOrd="0" presId="urn:microsoft.com/office/officeart/2005/8/layout/process1"/>
    <dgm:cxn modelId="{D0E762AD-2DFB-41E1-A890-550B7F5AD77A}" type="presParOf" srcId="{AEAD3004-1905-486F-AF9F-84BC58C7FFA8}" destId="{77A05076-3B2A-4132-AF30-427AAC7EBFE3}" srcOrd="0" destOrd="0" presId="urn:microsoft.com/office/officeart/2005/8/layout/process1"/>
    <dgm:cxn modelId="{77141D2D-2C7D-450F-B783-147453D86F5D}" type="presParOf" srcId="{550CC8D5-54C0-451A-AF20-177E056536B9}" destId="{94D8F801-7BF2-4FCB-B415-EE985EAAEB32}" srcOrd="2" destOrd="0" presId="urn:microsoft.com/office/officeart/2005/8/layout/process1"/>
    <dgm:cxn modelId="{5A74D84B-81FD-4075-A993-5363FA417DBC}" type="presParOf" srcId="{550CC8D5-54C0-451A-AF20-177E056536B9}" destId="{4360F35E-EE21-48E5-935E-0ECCA7B0AEDE}" srcOrd="3" destOrd="0" presId="urn:microsoft.com/office/officeart/2005/8/layout/process1"/>
    <dgm:cxn modelId="{00A90D49-4C22-4E8D-8A58-FB532E2AB207}" type="presParOf" srcId="{4360F35E-EE21-48E5-935E-0ECCA7B0AEDE}" destId="{73CBB958-F6D8-45E1-83B8-556E78CCB37A}" srcOrd="0" destOrd="0" presId="urn:microsoft.com/office/officeart/2005/8/layout/process1"/>
    <dgm:cxn modelId="{4067E8E4-422E-4106-BC4A-3A050896A791}" type="presParOf" srcId="{550CC8D5-54C0-451A-AF20-177E056536B9}" destId="{A76A673B-C91D-40AC-8726-A2770AF1CE85}"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2B61F5D-3EEB-41EA-8FEB-63005E19658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ADED2A-4876-4CAC-AAA5-165662954E73}">
      <dgm:prSet custT="1"/>
      <dgm:spPr/>
      <dgm:t>
        <a:bodyPr/>
        <a:lstStyle/>
        <a:p>
          <a:r>
            <a:rPr lang="en-IN" sz="1600" dirty="0">
              <a:solidFill>
                <a:schemeClr val="bg1"/>
              </a:solidFill>
              <a:latin typeface="Bierstadt"/>
            </a:rPr>
            <a:t>EDA is done to derive information regarding patient flow and physician utilization. Visualization tools Tableau are used. Key analyses include:</a:t>
          </a:r>
          <a:endParaRPr lang="en-US" sz="1600" dirty="0">
            <a:solidFill>
              <a:schemeClr val="bg1"/>
            </a:solidFill>
            <a:latin typeface="Bierstadt"/>
          </a:endParaRPr>
        </a:p>
      </dgm:t>
    </dgm:pt>
    <dgm:pt modelId="{286F2952-2694-4B35-B69E-8829B1433D31}" type="parTrans" cxnId="{10667B12-A316-4D24-9778-705541252EA5}">
      <dgm:prSet/>
      <dgm:spPr/>
      <dgm:t>
        <a:bodyPr/>
        <a:lstStyle/>
        <a:p>
          <a:endParaRPr lang="en-US"/>
        </a:p>
      </dgm:t>
    </dgm:pt>
    <dgm:pt modelId="{BBF3E6D9-01F4-436A-9CB1-536BE47275D3}" type="sibTrans" cxnId="{10667B12-A316-4D24-9778-705541252EA5}">
      <dgm:prSet/>
      <dgm:spPr/>
      <dgm:t>
        <a:bodyPr/>
        <a:lstStyle/>
        <a:p>
          <a:endParaRPr lang="en-US"/>
        </a:p>
      </dgm:t>
    </dgm:pt>
    <dgm:pt modelId="{D0A6A160-1B87-477B-B6CF-50B2B6BE4805}">
      <dgm:prSet/>
      <dgm:spPr/>
      <dgm:t>
        <a:bodyPr/>
        <a:lstStyle/>
        <a:p>
          <a:r>
            <a:rPr lang="en-IN" dirty="0">
              <a:solidFill>
                <a:schemeClr val="bg1"/>
              </a:solidFill>
              <a:latin typeface="Bierstadt"/>
            </a:rPr>
            <a:t>Consultation Durations: Distribution of consultation lengths to identify outliers and overall trends.</a:t>
          </a:r>
          <a:endParaRPr lang="en-US" dirty="0">
            <a:solidFill>
              <a:schemeClr val="bg1"/>
            </a:solidFill>
            <a:latin typeface="Bierstadt"/>
          </a:endParaRPr>
        </a:p>
      </dgm:t>
    </dgm:pt>
    <dgm:pt modelId="{41FDD9CC-C6A6-4D34-B26E-4E7BBB3B4139}" type="parTrans" cxnId="{7FA83932-DB8A-4CB5-BAC8-0A821267A733}">
      <dgm:prSet/>
      <dgm:spPr/>
      <dgm:t>
        <a:bodyPr/>
        <a:lstStyle/>
        <a:p>
          <a:endParaRPr lang="en-US"/>
        </a:p>
      </dgm:t>
    </dgm:pt>
    <dgm:pt modelId="{8EA87234-A679-4418-97FA-B9318734CAA6}" type="sibTrans" cxnId="{7FA83932-DB8A-4CB5-BAC8-0A821267A733}">
      <dgm:prSet/>
      <dgm:spPr/>
      <dgm:t>
        <a:bodyPr/>
        <a:lstStyle/>
        <a:p>
          <a:endParaRPr lang="en-US"/>
        </a:p>
      </dgm:t>
    </dgm:pt>
    <dgm:pt modelId="{9A403E39-CF83-4CB0-BFFC-2DEA6B8A79CB}">
      <dgm:prSet/>
      <dgm:spPr/>
      <dgm:t>
        <a:bodyPr/>
        <a:lstStyle/>
        <a:p>
          <a:r>
            <a:rPr lang="en-IN" dirty="0">
              <a:solidFill>
                <a:schemeClr val="bg1"/>
              </a:solidFill>
              <a:latin typeface="Bierstadt"/>
            </a:rPr>
            <a:t>Doctor Utilization: Average consultation time comparison for different types of doctors.</a:t>
          </a:r>
          <a:endParaRPr lang="en-US" dirty="0">
            <a:solidFill>
              <a:schemeClr val="bg1"/>
            </a:solidFill>
            <a:latin typeface="Bierstadt"/>
          </a:endParaRPr>
        </a:p>
      </dgm:t>
    </dgm:pt>
    <dgm:pt modelId="{79B488B8-03E0-4305-817A-596F5511ACB9}" type="parTrans" cxnId="{EADB3E4E-25C8-4680-AA5B-E0C06AD37300}">
      <dgm:prSet/>
      <dgm:spPr/>
      <dgm:t>
        <a:bodyPr/>
        <a:lstStyle/>
        <a:p>
          <a:endParaRPr lang="en-US"/>
        </a:p>
      </dgm:t>
    </dgm:pt>
    <dgm:pt modelId="{CCF60615-9E11-42A5-9953-94EE537D0C8A}" type="sibTrans" cxnId="{EADB3E4E-25C8-4680-AA5B-E0C06AD37300}">
      <dgm:prSet/>
      <dgm:spPr/>
      <dgm:t>
        <a:bodyPr/>
        <a:lstStyle/>
        <a:p>
          <a:endParaRPr lang="en-US"/>
        </a:p>
      </dgm:t>
    </dgm:pt>
    <dgm:pt modelId="{14D187C1-5A2B-48C2-B40E-6E75691366ED}">
      <dgm:prSet/>
      <dgm:spPr/>
      <dgm:t>
        <a:bodyPr/>
        <a:lstStyle/>
        <a:p>
          <a:r>
            <a:rPr lang="en-IN" dirty="0">
              <a:solidFill>
                <a:schemeClr val="bg1"/>
              </a:solidFill>
              <a:latin typeface="Bierstadt"/>
            </a:rPr>
            <a:t>Peak Hours Identification: Patient arrival patterns visualization using time-based heatmaps and line charts</a:t>
          </a:r>
          <a:r>
            <a:rPr lang="en-IN" dirty="0">
              <a:latin typeface="Bierstadt"/>
            </a:rPr>
            <a:t>.</a:t>
          </a:r>
          <a:endParaRPr lang="en-US" dirty="0">
            <a:latin typeface="Bierstadt"/>
          </a:endParaRPr>
        </a:p>
      </dgm:t>
    </dgm:pt>
    <dgm:pt modelId="{4D7CA178-A9B7-4EF7-AE59-9AE36792BF0A}" type="parTrans" cxnId="{3198B666-F474-4E06-A394-1D07D528C2FA}">
      <dgm:prSet/>
      <dgm:spPr/>
      <dgm:t>
        <a:bodyPr/>
        <a:lstStyle/>
        <a:p>
          <a:endParaRPr lang="en-US"/>
        </a:p>
      </dgm:t>
    </dgm:pt>
    <dgm:pt modelId="{358195F8-0DC7-45D1-B270-BEC1B64B3471}" type="sibTrans" cxnId="{3198B666-F474-4E06-A394-1D07D528C2FA}">
      <dgm:prSet/>
      <dgm:spPr/>
      <dgm:t>
        <a:bodyPr/>
        <a:lstStyle/>
        <a:p>
          <a:endParaRPr lang="en-US"/>
        </a:p>
      </dgm:t>
    </dgm:pt>
    <dgm:pt modelId="{D53B2DB9-AFE9-46D0-BD9A-951EEDB18604}" type="pres">
      <dgm:prSet presAssocID="{22B61F5D-3EEB-41EA-8FEB-63005E196585}" presName="root" presStyleCnt="0">
        <dgm:presLayoutVars>
          <dgm:dir/>
          <dgm:resizeHandles val="exact"/>
        </dgm:presLayoutVars>
      </dgm:prSet>
      <dgm:spPr/>
    </dgm:pt>
    <dgm:pt modelId="{EC4C490B-53E2-46EE-AC7A-A13831BE2551}" type="pres">
      <dgm:prSet presAssocID="{10ADED2A-4876-4CAC-AAA5-165662954E73}" presName="compNode" presStyleCnt="0"/>
      <dgm:spPr/>
    </dgm:pt>
    <dgm:pt modelId="{A5E694B4-96CF-4D5C-AD54-FFFA2BE4FDDD}" type="pres">
      <dgm:prSet presAssocID="{10ADED2A-4876-4CAC-AAA5-165662954E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EE38B093-2DEB-4742-8377-3D37BCF57C49}" type="pres">
      <dgm:prSet presAssocID="{10ADED2A-4876-4CAC-AAA5-165662954E73}" presName="spaceRect" presStyleCnt="0"/>
      <dgm:spPr/>
    </dgm:pt>
    <dgm:pt modelId="{6496197F-9C92-43CD-AB98-E385AF40EEC8}" type="pres">
      <dgm:prSet presAssocID="{10ADED2A-4876-4CAC-AAA5-165662954E73}" presName="textRect" presStyleLbl="revTx" presStyleIdx="0" presStyleCnt="4">
        <dgm:presLayoutVars>
          <dgm:chMax val="1"/>
          <dgm:chPref val="1"/>
        </dgm:presLayoutVars>
      </dgm:prSet>
      <dgm:spPr/>
    </dgm:pt>
    <dgm:pt modelId="{E12E2970-BDD0-4E73-8110-3EF7C069CBCE}" type="pres">
      <dgm:prSet presAssocID="{BBF3E6D9-01F4-436A-9CB1-536BE47275D3}" presName="sibTrans" presStyleCnt="0"/>
      <dgm:spPr/>
    </dgm:pt>
    <dgm:pt modelId="{AEBA5459-15BE-45F7-9B57-A2BD3B9C38F7}" type="pres">
      <dgm:prSet presAssocID="{D0A6A160-1B87-477B-B6CF-50B2B6BE4805}" presName="compNode" presStyleCnt="0"/>
      <dgm:spPr/>
    </dgm:pt>
    <dgm:pt modelId="{65EDE14E-3A9F-496C-B50F-766DFC603293}" type="pres">
      <dgm:prSet presAssocID="{D0A6A160-1B87-477B-B6CF-50B2B6BE480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E1C435D5-AEFC-46EF-8911-CE4A50C96385}" type="pres">
      <dgm:prSet presAssocID="{D0A6A160-1B87-477B-B6CF-50B2B6BE4805}" presName="spaceRect" presStyleCnt="0"/>
      <dgm:spPr/>
    </dgm:pt>
    <dgm:pt modelId="{290ED0D0-A0E6-4060-8F27-3901CFAB7537}" type="pres">
      <dgm:prSet presAssocID="{D0A6A160-1B87-477B-B6CF-50B2B6BE4805}" presName="textRect" presStyleLbl="revTx" presStyleIdx="1" presStyleCnt="4">
        <dgm:presLayoutVars>
          <dgm:chMax val="1"/>
          <dgm:chPref val="1"/>
        </dgm:presLayoutVars>
      </dgm:prSet>
      <dgm:spPr/>
    </dgm:pt>
    <dgm:pt modelId="{0414B57E-7110-46E8-9757-6038F76ED6D2}" type="pres">
      <dgm:prSet presAssocID="{8EA87234-A679-4418-97FA-B9318734CAA6}" presName="sibTrans" presStyleCnt="0"/>
      <dgm:spPr/>
    </dgm:pt>
    <dgm:pt modelId="{256F01C2-4E65-43BF-ACCF-A9CEE0EC4C02}" type="pres">
      <dgm:prSet presAssocID="{9A403E39-CF83-4CB0-BFFC-2DEA6B8A79CB}" presName="compNode" presStyleCnt="0"/>
      <dgm:spPr/>
    </dgm:pt>
    <dgm:pt modelId="{A910166E-146D-48DD-BC5B-6B600668E953}" type="pres">
      <dgm:prSet presAssocID="{9A403E39-CF83-4CB0-BFFC-2DEA6B8A79C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A8DA2554-661E-4429-B0B9-1E1FEB292F92}" type="pres">
      <dgm:prSet presAssocID="{9A403E39-CF83-4CB0-BFFC-2DEA6B8A79CB}" presName="spaceRect" presStyleCnt="0"/>
      <dgm:spPr/>
    </dgm:pt>
    <dgm:pt modelId="{4BBC4A54-B02F-4D30-B8C6-A1EE59B91882}" type="pres">
      <dgm:prSet presAssocID="{9A403E39-CF83-4CB0-BFFC-2DEA6B8A79CB}" presName="textRect" presStyleLbl="revTx" presStyleIdx="2" presStyleCnt="4">
        <dgm:presLayoutVars>
          <dgm:chMax val="1"/>
          <dgm:chPref val="1"/>
        </dgm:presLayoutVars>
      </dgm:prSet>
      <dgm:spPr/>
    </dgm:pt>
    <dgm:pt modelId="{5E9ADBED-CAAE-474F-8E0F-48E493067094}" type="pres">
      <dgm:prSet presAssocID="{CCF60615-9E11-42A5-9953-94EE537D0C8A}" presName="sibTrans" presStyleCnt="0"/>
      <dgm:spPr/>
    </dgm:pt>
    <dgm:pt modelId="{DEA12CBB-B6BE-43E1-901A-4425F1E558F0}" type="pres">
      <dgm:prSet presAssocID="{14D187C1-5A2B-48C2-B40E-6E75691366ED}" presName="compNode" presStyleCnt="0"/>
      <dgm:spPr/>
    </dgm:pt>
    <dgm:pt modelId="{CA9DD8BD-B4EC-4B8C-ADA8-6823205844A2}" type="pres">
      <dgm:prSet presAssocID="{14D187C1-5A2B-48C2-B40E-6E75691366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Pie Chart"/>
        </a:ext>
      </dgm:extLst>
    </dgm:pt>
    <dgm:pt modelId="{31E782EE-8156-48A6-9126-3B4770EBF77F}" type="pres">
      <dgm:prSet presAssocID="{14D187C1-5A2B-48C2-B40E-6E75691366ED}" presName="spaceRect" presStyleCnt="0"/>
      <dgm:spPr/>
    </dgm:pt>
    <dgm:pt modelId="{A4738C7D-9245-4CF5-B7BA-E4EB771B5235}" type="pres">
      <dgm:prSet presAssocID="{14D187C1-5A2B-48C2-B40E-6E75691366ED}" presName="textRect" presStyleLbl="revTx" presStyleIdx="3" presStyleCnt="4">
        <dgm:presLayoutVars>
          <dgm:chMax val="1"/>
          <dgm:chPref val="1"/>
        </dgm:presLayoutVars>
      </dgm:prSet>
      <dgm:spPr/>
    </dgm:pt>
  </dgm:ptLst>
  <dgm:cxnLst>
    <dgm:cxn modelId="{10667B12-A316-4D24-9778-705541252EA5}" srcId="{22B61F5D-3EEB-41EA-8FEB-63005E196585}" destId="{10ADED2A-4876-4CAC-AAA5-165662954E73}" srcOrd="0" destOrd="0" parTransId="{286F2952-2694-4B35-B69E-8829B1433D31}" sibTransId="{BBF3E6D9-01F4-436A-9CB1-536BE47275D3}"/>
    <dgm:cxn modelId="{536B2F13-71CC-42E0-BB46-5FC132E0A1A1}" type="presOf" srcId="{D0A6A160-1B87-477B-B6CF-50B2B6BE4805}" destId="{290ED0D0-A0E6-4060-8F27-3901CFAB7537}" srcOrd="0" destOrd="0" presId="urn:microsoft.com/office/officeart/2018/2/layout/IconLabelList"/>
    <dgm:cxn modelId="{7FA83932-DB8A-4CB5-BAC8-0A821267A733}" srcId="{22B61F5D-3EEB-41EA-8FEB-63005E196585}" destId="{D0A6A160-1B87-477B-B6CF-50B2B6BE4805}" srcOrd="1" destOrd="0" parTransId="{41FDD9CC-C6A6-4D34-B26E-4E7BBB3B4139}" sibTransId="{8EA87234-A679-4418-97FA-B9318734CAA6}"/>
    <dgm:cxn modelId="{3198B666-F474-4E06-A394-1D07D528C2FA}" srcId="{22B61F5D-3EEB-41EA-8FEB-63005E196585}" destId="{14D187C1-5A2B-48C2-B40E-6E75691366ED}" srcOrd="3" destOrd="0" parTransId="{4D7CA178-A9B7-4EF7-AE59-9AE36792BF0A}" sibTransId="{358195F8-0DC7-45D1-B270-BEC1B64B3471}"/>
    <dgm:cxn modelId="{EADB3E4E-25C8-4680-AA5B-E0C06AD37300}" srcId="{22B61F5D-3EEB-41EA-8FEB-63005E196585}" destId="{9A403E39-CF83-4CB0-BFFC-2DEA6B8A79CB}" srcOrd="2" destOrd="0" parTransId="{79B488B8-03E0-4305-817A-596F5511ACB9}" sibTransId="{CCF60615-9E11-42A5-9953-94EE537D0C8A}"/>
    <dgm:cxn modelId="{0AE891B4-7B22-4158-ABC9-B0600145B08D}" type="presOf" srcId="{9A403E39-CF83-4CB0-BFFC-2DEA6B8A79CB}" destId="{4BBC4A54-B02F-4D30-B8C6-A1EE59B91882}" srcOrd="0" destOrd="0" presId="urn:microsoft.com/office/officeart/2018/2/layout/IconLabelList"/>
    <dgm:cxn modelId="{54B824C7-8772-44DF-B92F-1C75964FBBC4}" type="presOf" srcId="{14D187C1-5A2B-48C2-B40E-6E75691366ED}" destId="{A4738C7D-9245-4CF5-B7BA-E4EB771B5235}" srcOrd="0" destOrd="0" presId="urn:microsoft.com/office/officeart/2018/2/layout/IconLabelList"/>
    <dgm:cxn modelId="{B6604AF3-8FE0-418D-AF16-EA13BEBE28E9}" type="presOf" srcId="{10ADED2A-4876-4CAC-AAA5-165662954E73}" destId="{6496197F-9C92-43CD-AB98-E385AF40EEC8}" srcOrd="0" destOrd="0" presId="urn:microsoft.com/office/officeart/2018/2/layout/IconLabelList"/>
    <dgm:cxn modelId="{C10417F8-8361-4C60-9309-EDF6E1A2FB90}" type="presOf" srcId="{22B61F5D-3EEB-41EA-8FEB-63005E196585}" destId="{D53B2DB9-AFE9-46D0-BD9A-951EEDB18604}" srcOrd="0" destOrd="0" presId="urn:microsoft.com/office/officeart/2018/2/layout/IconLabelList"/>
    <dgm:cxn modelId="{432D7935-EBE8-42F3-9CCD-41E22A9E4090}" type="presParOf" srcId="{D53B2DB9-AFE9-46D0-BD9A-951EEDB18604}" destId="{EC4C490B-53E2-46EE-AC7A-A13831BE2551}" srcOrd="0" destOrd="0" presId="urn:microsoft.com/office/officeart/2018/2/layout/IconLabelList"/>
    <dgm:cxn modelId="{6D87E9D4-41DC-4B82-836D-94ADD0661602}" type="presParOf" srcId="{EC4C490B-53E2-46EE-AC7A-A13831BE2551}" destId="{A5E694B4-96CF-4D5C-AD54-FFFA2BE4FDDD}" srcOrd="0" destOrd="0" presId="urn:microsoft.com/office/officeart/2018/2/layout/IconLabelList"/>
    <dgm:cxn modelId="{94CD4243-8CA9-4D62-9393-3EC7480A3783}" type="presParOf" srcId="{EC4C490B-53E2-46EE-AC7A-A13831BE2551}" destId="{EE38B093-2DEB-4742-8377-3D37BCF57C49}" srcOrd="1" destOrd="0" presId="urn:microsoft.com/office/officeart/2018/2/layout/IconLabelList"/>
    <dgm:cxn modelId="{E903DA6D-66DB-4A1A-90EB-90ACBB4680B4}" type="presParOf" srcId="{EC4C490B-53E2-46EE-AC7A-A13831BE2551}" destId="{6496197F-9C92-43CD-AB98-E385AF40EEC8}" srcOrd="2" destOrd="0" presId="urn:microsoft.com/office/officeart/2018/2/layout/IconLabelList"/>
    <dgm:cxn modelId="{7CF73545-C932-40AB-B581-885AC7D68534}" type="presParOf" srcId="{D53B2DB9-AFE9-46D0-BD9A-951EEDB18604}" destId="{E12E2970-BDD0-4E73-8110-3EF7C069CBCE}" srcOrd="1" destOrd="0" presId="urn:microsoft.com/office/officeart/2018/2/layout/IconLabelList"/>
    <dgm:cxn modelId="{507D7A61-F2D8-416F-AAA0-3475442F2CA8}" type="presParOf" srcId="{D53B2DB9-AFE9-46D0-BD9A-951EEDB18604}" destId="{AEBA5459-15BE-45F7-9B57-A2BD3B9C38F7}" srcOrd="2" destOrd="0" presId="urn:microsoft.com/office/officeart/2018/2/layout/IconLabelList"/>
    <dgm:cxn modelId="{6C076D8F-8CAF-4683-A9CF-90E269082061}" type="presParOf" srcId="{AEBA5459-15BE-45F7-9B57-A2BD3B9C38F7}" destId="{65EDE14E-3A9F-496C-B50F-766DFC603293}" srcOrd="0" destOrd="0" presId="urn:microsoft.com/office/officeart/2018/2/layout/IconLabelList"/>
    <dgm:cxn modelId="{2EE88BE9-251F-41DF-9721-1C35A23040D3}" type="presParOf" srcId="{AEBA5459-15BE-45F7-9B57-A2BD3B9C38F7}" destId="{E1C435D5-AEFC-46EF-8911-CE4A50C96385}" srcOrd="1" destOrd="0" presId="urn:microsoft.com/office/officeart/2018/2/layout/IconLabelList"/>
    <dgm:cxn modelId="{61B5DE24-68C5-4956-89BE-92435A638927}" type="presParOf" srcId="{AEBA5459-15BE-45F7-9B57-A2BD3B9C38F7}" destId="{290ED0D0-A0E6-4060-8F27-3901CFAB7537}" srcOrd="2" destOrd="0" presId="urn:microsoft.com/office/officeart/2018/2/layout/IconLabelList"/>
    <dgm:cxn modelId="{C6BBEB07-A226-4244-81DD-31413C8ED1A5}" type="presParOf" srcId="{D53B2DB9-AFE9-46D0-BD9A-951EEDB18604}" destId="{0414B57E-7110-46E8-9757-6038F76ED6D2}" srcOrd="3" destOrd="0" presId="urn:microsoft.com/office/officeart/2018/2/layout/IconLabelList"/>
    <dgm:cxn modelId="{76067C5A-60A1-41CA-9BA8-544017912B5C}" type="presParOf" srcId="{D53B2DB9-AFE9-46D0-BD9A-951EEDB18604}" destId="{256F01C2-4E65-43BF-ACCF-A9CEE0EC4C02}" srcOrd="4" destOrd="0" presId="urn:microsoft.com/office/officeart/2018/2/layout/IconLabelList"/>
    <dgm:cxn modelId="{6C663578-0894-43BA-BA0A-792A7020A4C3}" type="presParOf" srcId="{256F01C2-4E65-43BF-ACCF-A9CEE0EC4C02}" destId="{A910166E-146D-48DD-BC5B-6B600668E953}" srcOrd="0" destOrd="0" presId="urn:microsoft.com/office/officeart/2018/2/layout/IconLabelList"/>
    <dgm:cxn modelId="{6EDCC291-AF7E-449A-B740-67ECF051323A}" type="presParOf" srcId="{256F01C2-4E65-43BF-ACCF-A9CEE0EC4C02}" destId="{A8DA2554-661E-4429-B0B9-1E1FEB292F92}" srcOrd="1" destOrd="0" presId="urn:microsoft.com/office/officeart/2018/2/layout/IconLabelList"/>
    <dgm:cxn modelId="{FE0E748D-0FB2-4CCB-8451-E47D751FE30C}" type="presParOf" srcId="{256F01C2-4E65-43BF-ACCF-A9CEE0EC4C02}" destId="{4BBC4A54-B02F-4D30-B8C6-A1EE59B91882}" srcOrd="2" destOrd="0" presId="urn:microsoft.com/office/officeart/2018/2/layout/IconLabelList"/>
    <dgm:cxn modelId="{EC04EF24-1F84-4BC2-9B15-F6BF8D857BCC}" type="presParOf" srcId="{D53B2DB9-AFE9-46D0-BD9A-951EEDB18604}" destId="{5E9ADBED-CAAE-474F-8E0F-48E493067094}" srcOrd="5" destOrd="0" presId="urn:microsoft.com/office/officeart/2018/2/layout/IconLabelList"/>
    <dgm:cxn modelId="{228FB02F-0F71-4EE8-8EA4-4B9ACA59D48A}" type="presParOf" srcId="{D53B2DB9-AFE9-46D0-BD9A-951EEDB18604}" destId="{DEA12CBB-B6BE-43E1-901A-4425F1E558F0}" srcOrd="6" destOrd="0" presId="urn:microsoft.com/office/officeart/2018/2/layout/IconLabelList"/>
    <dgm:cxn modelId="{360BDF58-8CED-40AA-8618-676EB7FD25C6}" type="presParOf" srcId="{DEA12CBB-B6BE-43E1-901A-4425F1E558F0}" destId="{CA9DD8BD-B4EC-4B8C-ADA8-6823205844A2}" srcOrd="0" destOrd="0" presId="urn:microsoft.com/office/officeart/2018/2/layout/IconLabelList"/>
    <dgm:cxn modelId="{AA6EB258-454A-4C06-B11D-3A3EAB2CE1C0}" type="presParOf" srcId="{DEA12CBB-B6BE-43E1-901A-4425F1E558F0}" destId="{31E782EE-8156-48A6-9126-3B4770EBF77F}" srcOrd="1" destOrd="0" presId="urn:microsoft.com/office/officeart/2018/2/layout/IconLabelList"/>
    <dgm:cxn modelId="{080FC7B3-89E7-46D4-B96D-B6FF07210B35}" type="presParOf" srcId="{DEA12CBB-B6BE-43E1-901A-4425F1E558F0}" destId="{A4738C7D-9245-4CF5-B7BA-E4EB771B523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1C2CDD-808C-4D7D-84C2-A672802412A2}"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425AE071-3EC3-467A-84E4-B79E6D57F102}">
      <dgm:prSet/>
      <dgm:spPr/>
      <dgm:t>
        <a:bodyPr/>
        <a:lstStyle/>
        <a:p>
          <a:r>
            <a:rPr lang="en-US" b="0" dirty="0"/>
            <a:t>Predicting High-Demand Periods in Hospitals Using Predictive Analytics</a:t>
          </a:r>
        </a:p>
      </dgm:t>
    </dgm:pt>
    <dgm:pt modelId="{8460ECA1-68C9-4970-A526-D6BCC1F628D5}" type="parTrans" cxnId="{C03D1E92-3492-497C-8A8B-BE92F8FF9402}">
      <dgm:prSet/>
      <dgm:spPr/>
      <dgm:t>
        <a:bodyPr/>
        <a:lstStyle/>
        <a:p>
          <a:endParaRPr lang="en-US"/>
        </a:p>
      </dgm:t>
    </dgm:pt>
    <dgm:pt modelId="{037D704C-217E-44B5-9C97-E1781570D4B0}" type="sibTrans" cxnId="{C03D1E92-3492-497C-8A8B-BE92F8FF9402}">
      <dgm:prSet phldrT="01"/>
      <dgm:spPr/>
      <dgm:t>
        <a:bodyPr/>
        <a:lstStyle/>
        <a:p>
          <a:r>
            <a:rPr lang="en-US"/>
            <a:t>01</a:t>
          </a:r>
        </a:p>
      </dgm:t>
    </dgm:pt>
    <dgm:pt modelId="{C6382C17-A005-4215-BBED-44EA100E21CD}">
      <dgm:prSet/>
      <dgm:spPr/>
      <dgm:t>
        <a:bodyPr/>
        <a:lstStyle/>
        <a:p>
          <a:pPr rtl="0"/>
          <a:r>
            <a:rPr lang="en-US" b="0"/>
            <a:t>Data </a:t>
          </a:r>
          <a:r>
            <a:rPr lang="en-US" b="0">
              <a:latin typeface="Century Gothic" panose="020B0502020202020204"/>
            </a:rPr>
            <a:t>Aggregation:Data</a:t>
          </a:r>
          <a:r>
            <a:rPr lang="en-US" b="0"/>
            <a:t> is combined into appropriate time intervals, such as hourly, daily, or weekly, to capture relevant trends.</a:t>
          </a:r>
          <a:endParaRPr lang="en-GB" b="0">
            <a:latin typeface="Century Gothic" panose="020B0502020202020204"/>
          </a:endParaRPr>
        </a:p>
      </dgm:t>
    </dgm:pt>
    <dgm:pt modelId="{B22435F0-4BBB-4B63-BF51-76D368B6BDCC}" type="parTrans" cxnId="{71AAD6C7-793C-4A4C-9094-8897B13DA1E3}">
      <dgm:prSet/>
      <dgm:spPr/>
      <dgm:t>
        <a:bodyPr/>
        <a:lstStyle/>
        <a:p>
          <a:endParaRPr lang="en-US"/>
        </a:p>
      </dgm:t>
    </dgm:pt>
    <dgm:pt modelId="{B0E22658-C5BC-4F1D-B9D8-FF5A100D6B3C}" type="sibTrans" cxnId="{71AAD6C7-793C-4A4C-9094-8897B13DA1E3}">
      <dgm:prSet phldrT="02"/>
      <dgm:spPr/>
      <dgm:t>
        <a:bodyPr/>
        <a:lstStyle/>
        <a:p>
          <a:r>
            <a:rPr lang="en-US"/>
            <a:t>02</a:t>
          </a:r>
        </a:p>
      </dgm:t>
    </dgm:pt>
    <dgm:pt modelId="{871C424C-96C1-4017-91C4-C7B37158ED9B}">
      <dgm:prSet/>
      <dgm:spPr/>
      <dgm:t>
        <a:bodyPr/>
        <a:lstStyle/>
        <a:p>
          <a:pPr rtl="0"/>
          <a:r>
            <a:rPr lang="en-US" b="0"/>
            <a:t>Visualization with Time-Series </a:t>
          </a:r>
          <a:r>
            <a:rPr lang="en-US" b="0">
              <a:latin typeface="Century Gothic" panose="020B0502020202020204"/>
            </a:rPr>
            <a:t>Plots : Seasonal</a:t>
          </a:r>
          <a:r>
            <a:rPr lang="en-US" b="0"/>
            <a:t> patterns and trends are visualized using time-series plots to identify recurring demand cycles.</a:t>
          </a:r>
        </a:p>
      </dgm:t>
    </dgm:pt>
    <dgm:pt modelId="{0F5AFC2A-A4F7-41A2-9A14-9B8C9C31D44F}" type="parTrans" cxnId="{EFB82698-4068-4EC1-AF2D-DBD6ADA8DAAA}">
      <dgm:prSet/>
      <dgm:spPr/>
      <dgm:t>
        <a:bodyPr/>
        <a:lstStyle/>
        <a:p>
          <a:endParaRPr lang="en-US"/>
        </a:p>
      </dgm:t>
    </dgm:pt>
    <dgm:pt modelId="{9A4DF31E-5B3E-4440-A852-17C0D4CC1D4C}" type="sibTrans" cxnId="{EFB82698-4068-4EC1-AF2D-DBD6ADA8DAAA}">
      <dgm:prSet phldrT="03"/>
      <dgm:spPr/>
      <dgm:t>
        <a:bodyPr/>
        <a:lstStyle/>
        <a:p>
          <a:r>
            <a:rPr lang="en-US"/>
            <a:t>03</a:t>
          </a:r>
        </a:p>
      </dgm:t>
    </dgm:pt>
    <dgm:pt modelId="{03F25266-11F5-4F40-B9A1-B8E1C8CC89D2}">
      <dgm:prSet phldr="0"/>
      <dgm:spPr/>
      <dgm:t>
        <a:bodyPr/>
        <a:lstStyle/>
        <a:p>
          <a:endParaRPr lang="en-US">
            <a:latin typeface="Century Gothic" panose="020B0502020202020204"/>
          </a:endParaRPr>
        </a:p>
      </dgm:t>
    </dgm:pt>
    <dgm:pt modelId="{6E78E7B2-B48E-4033-9A4E-2003E3D3EFD6}" type="parTrans" cxnId="{0E8E6AA7-C063-47DD-874C-AF07F21A10EC}">
      <dgm:prSet/>
      <dgm:spPr/>
      <dgm:t>
        <a:bodyPr/>
        <a:lstStyle/>
        <a:p>
          <a:endParaRPr lang="en-IN"/>
        </a:p>
      </dgm:t>
    </dgm:pt>
    <dgm:pt modelId="{05FAC317-DA41-4336-8D1F-51260FBBA308}" type="sibTrans" cxnId="{0E8E6AA7-C063-47DD-874C-AF07F21A10EC}">
      <dgm:prSet/>
      <dgm:spPr/>
      <dgm:t>
        <a:bodyPr/>
        <a:lstStyle/>
        <a:p>
          <a:endParaRPr lang="en-IN"/>
        </a:p>
      </dgm:t>
    </dgm:pt>
    <dgm:pt modelId="{652E3B17-8310-4392-ACB0-CEC008DA22FE}">
      <dgm:prSet phldr="0"/>
      <dgm:spPr/>
      <dgm:t>
        <a:bodyPr/>
        <a:lstStyle/>
        <a:p>
          <a:endParaRPr lang="en-US">
            <a:latin typeface="Century Gothic" panose="020B0502020202020204"/>
          </a:endParaRPr>
        </a:p>
      </dgm:t>
    </dgm:pt>
    <dgm:pt modelId="{0E6C65F2-0AEB-4295-8069-0987E86289D6}" type="parTrans" cxnId="{326CA108-2718-4DB1-A684-ED82BF29A339}">
      <dgm:prSet/>
      <dgm:spPr/>
      <dgm:t>
        <a:bodyPr/>
        <a:lstStyle/>
        <a:p>
          <a:endParaRPr lang="en-IN"/>
        </a:p>
      </dgm:t>
    </dgm:pt>
    <dgm:pt modelId="{304F8304-31CF-4DD3-8F4E-E0E318019BCB}" type="sibTrans" cxnId="{326CA108-2718-4DB1-A684-ED82BF29A339}">
      <dgm:prSet/>
      <dgm:spPr/>
      <dgm:t>
        <a:bodyPr/>
        <a:lstStyle/>
        <a:p>
          <a:endParaRPr lang="en-IN"/>
        </a:p>
      </dgm:t>
    </dgm:pt>
    <dgm:pt modelId="{70F2E358-F460-44B4-933A-765AB485F10E}" type="pres">
      <dgm:prSet presAssocID="{991C2CDD-808C-4D7D-84C2-A672802412A2}" presName="Name0" presStyleCnt="0">
        <dgm:presLayoutVars>
          <dgm:animLvl val="lvl"/>
          <dgm:resizeHandles val="exact"/>
        </dgm:presLayoutVars>
      </dgm:prSet>
      <dgm:spPr/>
    </dgm:pt>
    <dgm:pt modelId="{C1FCD8BA-472B-49F1-A226-84AC29A37EC9}" type="pres">
      <dgm:prSet presAssocID="{425AE071-3EC3-467A-84E4-B79E6D57F102}" presName="compositeNode" presStyleCnt="0">
        <dgm:presLayoutVars>
          <dgm:bulletEnabled val="1"/>
        </dgm:presLayoutVars>
      </dgm:prSet>
      <dgm:spPr/>
    </dgm:pt>
    <dgm:pt modelId="{66878B00-64CA-4509-B29C-4F271A5A50B8}" type="pres">
      <dgm:prSet presAssocID="{425AE071-3EC3-467A-84E4-B79E6D57F102}" presName="bgRect" presStyleLbl="alignNode1" presStyleIdx="0" presStyleCnt="3"/>
      <dgm:spPr/>
    </dgm:pt>
    <dgm:pt modelId="{91AADD41-45BE-4439-8AD3-22E3CEE333D1}" type="pres">
      <dgm:prSet presAssocID="{037D704C-217E-44B5-9C97-E1781570D4B0}" presName="sibTransNodeRect" presStyleLbl="alignNode1" presStyleIdx="0" presStyleCnt="3">
        <dgm:presLayoutVars>
          <dgm:chMax val="0"/>
          <dgm:bulletEnabled val="1"/>
        </dgm:presLayoutVars>
      </dgm:prSet>
      <dgm:spPr/>
    </dgm:pt>
    <dgm:pt modelId="{69F08C81-97DA-43CF-A212-3A2BA1B02DD9}" type="pres">
      <dgm:prSet presAssocID="{425AE071-3EC3-467A-84E4-B79E6D57F102}" presName="nodeRect" presStyleLbl="alignNode1" presStyleIdx="0" presStyleCnt="3">
        <dgm:presLayoutVars>
          <dgm:bulletEnabled val="1"/>
        </dgm:presLayoutVars>
      </dgm:prSet>
      <dgm:spPr/>
    </dgm:pt>
    <dgm:pt modelId="{7B22D099-10AB-4C06-88CF-074F64349910}" type="pres">
      <dgm:prSet presAssocID="{037D704C-217E-44B5-9C97-E1781570D4B0}" presName="sibTrans" presStyleCnt="0"/>
      <dgm:spPr/>
    </dgm:pt>
    <dgm:pt modelId="{8AE0D04D-20DF-4AFF-A4C2-0F094BF562F9}" type="pres">
      <dgm:prSet presAssocID="{C6382C17-A005-4215-BBED-44EA100E21CD}" presName="compositeNode" presStyleCnt="0">
        <dgm:presLayoutVars>
          <dgm:bulletEnabled val="1"/>
        </dgm:presLayoutVars>
      </dgm:prSet>
      <dgm:spPr/>
    </dgm:pt>
    <dgm:pt modelId="{BD57A1A7-768C-4FCF-880C-63B76781C94C}" type="pres">
      <dgm:prSet presAssocID="{C6382C17-A005-4215-BBED-44EA100E21CD}" presName="bgRect" presStyleLbl="alignNode1" presStyleIdx="1" presStyleCnt="3"/>
      <dgm:spPr/>
    </dgm:pt>
    <dgm:pt modelId="{7CFB17BA-A767-4BFC-9E91-CAADD931FC84}" type="pres">
      <dgm:prSet presAssocID="{B0E22658-C5BC-4F1D-B9D8-FF5A100D6B3C}" presName="sibTransNodeRect" presStyleLbl="alignNode1" presStyleIdx="1" presStyleCnt="3">
        <dgm:presLayoutVars>
          <dgm:chMax val="0"/>
          <dgm:bulletEnabled val="1"/>
        </dgm:presLayoutVars>
      </dgm:prSet>
      <dgm:spPr/>
    </dgm:pt>
    <dgm:pt modelId="{5A0CD36D-8648-4BE1-BFD8-DACF18A60E58}" type="pres">
      <dgm:prSet presAssocID="{C6382C17-A005-4215-BBED-44EA100E21CD}" presName="nodeRect" presStyleLbl="alignNode1" presStyleIdx="1" presStyleCnt="3">
        <dgm:presLayoutVars>
          <dgm:bulletEnabled val="1"/>
        </dgm:presLayoutVars>
      </dgm:prSet>
      <dgm:spPr/>
    </dgm:pt>
    <dgm:pt modelId="{5B287459-D5A6-4314-A829-383BE0778BB9}" type="pres">
      <dgm:prSet presAssocID="{B0E22658-C5BC-4F1D-B9D8-FF5A100D6B3C}" presName="sibTrans" presStyleCnt="0"/>
      <dgm:spPr/>
    </dgm:pt>
    <dgm:pt modelId="{03B4F03A-EC7D-46DC-B040-7CC9B1D19B37}" type="pres">
      <dgm:prSet presAssocID="{871C424C-96C1-4017-91C4-C7B37158ED9B}" presName="compositeNode" presStyleCnt="0">
        <dgm:presLayoutVars>
          <dgm:bulletEnabled val="1"/>
        </dgm:presLayoutVars>
      </dgm:prSet>
      <dgm:spPr/>
    </dgm:pt>
    <dgm:pt modelId="{3559B98F-91CF-4E1E-8CF9-F39A8FEE076C}" type="pres">
      <dgm:prSet presAssocID="{871C424C-96C1-4017-91C4-C7B37158ED9B}" presName="bgRect" presStyleLbl="alignNode1" presStyleIdx="2" presStyleCnt="3"/>
      <dgm:spPr/>
    </dgm:pt>
    <dgm:pt modelId="{770EED51-EEF6-4622-8C64-449246983C32}" type="pres">
      <dgm:prSet presAssocID="{9A4DF31E-5B3E-4440-A852-17C0D4CC1D4C}" presName="sibTransNodeRect" presStyleLbl="alignNode1" presStyleIdx="2" presStyleCnt="3">
        <dgm:presLayoutVars>
          <dgm:chMax val="0"/>
          <dgm:bulletEnabled val="1"/>
        </dgm:presLayoutVars>
      </dgm:prSet>
      <dgm:spPr/>
    </dgm:pt>
    <dgm:pt modelId="{703A4589-73DD-492D-A127-42EB4D0C778E}" type="pres">
      <dgm:prSet presAssocID="{871C424C-96C1-4017-91C4-C7B37158ED9B}" presName="nodeRect" presStyleLbl="alignNode1" presStyleIdx="2" presStyleCnt="3">
        <dgm:presLayoutVars>
          <dgm:bulletEnabled val="1"/>
        </dgm:presLayoutVars>
      </dgm:prSet>
      <dgm:spPr/>
    </dgm:pt>
  </dgm:ptLst>
  <dgm:cxnLst>
    <dgm:cxn modelId="{326CA108-2718-4DB1-A684-ED82BF29A339}" srcId="{871C424C-96C1-4017-91C4-C7B37158ED9B}" destId="{652E3B17-8310-4392-ACB0-CEC008DA22FE}" srcOrd="1" destOrd="0" parTransId="{0E6C65F2-0AEB-4295-8069-0987E86289D6}" sibTransId="{304F8304-31CF-4DD3-8F4E-E0E318019BCB}"/>
    <dgm:cxn modelId="{56E92817-D7F6-4934-8820-B7041D91476E}" type="presOf" srcId="{871C424C-96C1-4017-91C4-C7B37158ED9B}" destId="{3559B98F-91CF-4E1E-8CF9-F39A8FEE076C}" srcOrd="0" destOrd="0" presId="urn:microsoft.com/office/officeart/2016/7/layout/LinearBlockProcessNumbered"/>
    <dgm:cxn modelId="{EA8A173D-E884-4956-807F-6AA78EC51B4C}" type="presOf" srcId="{C6382C17-A005-4215-BBED-44EA100E21CD}" destId="{5A0CD36D-8648-4BE1-BFD8-DACF18A60E58}" srcOrd="1" destOrd="0" presId="urn:microsoft.com/office/officeart/2016/7/layout/LinearBlockProcessNumbered"/>
    <dgm:cxn modelId="{DC298F4F-9B14-48DF-BF8A-B4147786D169}" type="presOf" srcId="{C6382C17-A005-4215-BBED-44EA100E21CD}" destId="{BD57A1A7-768C-4FCF-880C-63B76781C94C}" srcOrd="0" destOrd="0" presId="urn:microsoft.com/office/officeart/2016/7/layout/LinearBlockProcessNumbered"/>
    <dgm:cxn modelId="{11C58380-1F4D-4A95-80C4-3B06BA9BCA2E}" type="presOf" srcId="{425AE071-3EC3-467A-84E4-B79E6D57F102}" destId="{69F08C81-97DA-43CF-A212-3A2BA1B02DD9}" srcOrd="1" destOrd="0" presId="urn:microsoft.com/office/officeart/2016/7/layout/LinearBlockProcessNumbered"/>
    <dgm:cxn modelId="{A6430C86-A71F-46B9-9B16-EDB68DBBEB59}" type="presOf" srcId="{03F25266-11F5-4F40-B9A1-B8E1C8CC89D2}" destId="{703A4589-73DD-492D-A127-42EB4D0C778E}" srcOrd="0" destOrd="1" presId="urn:microsoft.com/office/officeart/2016/7/layout/LinearBlockProcessNumbered"/>
    <dgm:cxn modelId="{887CC787-C1FC-46D0-B340-0C50233E9DE9}" type="presOf" srcId="{037D704C-217E-44B5-9C97-E1781570D4B0}" destId="{91AADD41-45BE-4439-8AD3-22E3CEE333D1}" srcOrd="0" destOrd="0" presId="urn:microsoft.com/office/officeart/2016/7/layout/LinearBlockProcessNumbered"/>
    <dgm:cxn modelId="{C03D1E92-3492-497C-8A8B-BE92F8FF9402}" srcId="{991C2CDD-808C-4D7D-84C2-A672802412A2}" destId="{425AE071-3EC3-467A-84E4-B79E6D57F102}" srcOrd="0" destOrd="0" parTransId="{8460ECA1-68C9-4970-A526-D6BCC1F628D5}" sibTransId="{037D704C-217E-44B5-9C97-E1781570D4B0}"/>
    <dgm:cxn modelId="{E873E693-A2A8-48CD-8B50-1807EF187465}" type="presOf" srcId="{871C424C-96C1-4017-91C4-C7B37158ED9B}" destId="{703A4589-73DD-492D-A127-42EB4D0C778E}" srcOrd="1" destOrd="0" presId="urn:microsoft.com/office/officeart/2016/7/layout/LinearBlockProcessNumbered"/>
    <dgm:cxn modelId="{EFB82698-4068-4EC1-AF2D-DBD6ADA8DAAA}" srcId="{991C2CDD-808C-4D7D-84C2-A672802412A2}" destId="{871C424C-96C1-4017-91C4-C7B37158ED9B}" srcOrd="2" destOrd="0" parTransId="{0F5AFC2A-A4F7-41A2-9A14-9B8C9C31D44F}" sibTransId="{9A4DF31E-5B3E-4440-A852-17C0D4CC1D4C}"/>
    <dgm:cxn modelId="{0E8E6AA7-C063-47DD-874C-AF07F21A10EC}" srcId="{871C424C-96C1-4017-91C4-C7B37158ED9B}" destId="{03F25266-11F5-4F40-B9A1-B8E1C8CC89D2}" srcOrd="0" destOrd="0" parTransId="{6E78E7B2-B48E-4033-9A4E-2003E3D3EFD6}" sibTransId="{05FAC317-DA41-4336-8D1F-51260FBBA308}"/>
    <dgm:cxn modelId="{F2D6D1AB-477E-4E63-8F0C-F9AEBA8AFEAB}" type="presOf" srcId="{991C2CDD-808C-4D7D-84C2-A672802412A2}" destId="{70F2E358-F460-44B4-933A-765AB485F10E}" srcOrd="0" destOrd="0" presId="urn:microsoft.com/office/officeart/2016/7/layout/LinearBlockProcessNumbered"/>
    <dgm:cxn modelId="{9D2ECDC6-A88B-4CF0-AEDE-4498441A0620}" type="presOf" srcId="{B0E22658-C5BC-4F1D-B9D8-FF5A100D6B3C}" destId="{7CFB17BA-A767-4BFC-9E91-CAADD931FC84}" srcOrd="0" destOrd="0" presId="urn:microsoft.com/office/officeart/2016/7/layout/LinearBlockProcessNumbered"/>
    <dgm:cxn modelId="{71AAD6C7-793C-4A4C-9094-8897B13DA1E3}" srcId="{991C2CDD-808C-4D7D-84C2-A672802412A2}" destId="{C6382C17-A005-4215-BBED-44EA100E21CD}" srcOrd="1" destOrd="0" parTransId="{B22435F0-4BBB-4B63-BF51-76D368B6BDCC}" sibTransId="{B0E22658-C5BC-4F1D-B9D8-FF5A100D6B3C}"/>
    <dgm:cxn modelId="{1C9D08ED-10F6-4392-A7D6-244BC446F9D7}" type="presOf" srcId="{652E3B17-8310-4392-ACB0-CEC008DA22FE}" destId="{703A4589-73DD-492D-A127-42EB4D0C778E}" srcOrd="0" destOrd="2" presId="urn:microsoft.com/office/officeart/2016/7/layout/LinearBlockProcessNumbered"/>
    <dgm:cxn modelId="{836368F6-1D29-4DFC-9FFF-505249FD3961}" type="presOf" srcId="{425AE071-3EC3-467A-84E4-B79E6D57F102}" destId="{66878B00-64CA-4509-B29C-4F271A5A50B8}" srcOrd="0" destOrd="0" presId="urn:microsoft.com/office/officeart/2016/7/layout/LinearBlockProcessNumbered"/>
    <dgm:cxn modelId="{86CBE9F9-E8F9-48BE-9478-47B781F55829}" type="presOf" srcId="{9A4DF31E-5B3E-4440-A852-17C0D4CC1D4C}" destId="{770EED51-EEF6-4622-8C64-449246983C32}" srcOrd="0" destOrd="0" presId="urn:microsoft.com/office/officeart/2016/7/layout/LinearBlockProcessNumbered"/>
    <dgm:cxn modelId="{44E82CD6-6FCB-4E29-8C7E-30F4F353DC76}" type="presParOf" srcId="{70F2E358-F460-44B4-933A-765AB485F10E}" destId="{C1FCD8BA-472B-49F1-A226-84AC29A37EC9}" srcOrd="0" destOrd="0" presId="urn:microsoft.com/office/officeart/2016/7/layout/LinearBlockProcessNumbered"/>
    <dgm:cxn modelId="{1F68162E-60A7-4895-945E-498275312609}" type="presParOf" srcId="{C1FCD8BA-472B-49F1-A226-84AC29A37EC9}" destId="{66878B00-64CA-4509-B29C-4F271A5A50B8}" srcOrd="0" destOrd="0" presId="urn:microsoft.com/office/officeart/2016/7/layout/LinearBlockProcessNumbered"/>
    <dgm:cxn modelId="{22463932-497F-45FB-99AA-D9BEDB6E45DB}" type="presParOf" srcId="{C1FCD8BA-472B-49F1-A226-84AC29A37EC9}" destId="{91AADD41-45BE-4439-8AD3-22E3CEE333D1}" srcOrd="1" destOrd="0" presId="urn:microsoft.com/office/officeart/2016/7/layout/LinearBlockProcessNumbered"/>
    <dgm:cxn modelId="{219BD406-FD01-46BC-B72D-6925B3BF9326}" type="presParOf" srcId="{C1FCD8BA-472B-49F1-A226-84AC29A37EC9}" destId="{69F08C81-97DA-43CF-A212-3A2BA1B02DD9}" srcOrd="2" destOrd="0" presId="urn:microsoft.com/office/officeart/2016/7/layout/LinearBlockProcessNumbered"/>
    <dgm:cxn modelId="{5EAC4308-66A4-41CF-A8F0-38760C5D477D}" type="presParOf" srcId="{70F2E358-F460-44B4-933A-765AB485F10E}" destId="{7B22D099-10AB-4C06-88CF-074F64349910}" srcOrd="1" destOrd="0" presId="urn:microsoft.com/office/officeart/2016/7/layout/LinearBlockProcessNumbered"/>
    <dgm:cxn modelId="{73DAFD57-7DA3-4AAD-BDF4-BAC5C833BCB2}" type="presParOf" srcId="{70F2E358-F460-44B4-933A-765AB485F10E}" destId="{8AE0D04D-20DF-4AFF-A4C2-0F094BF562F9}" srcOrd="2" destOrd="0" presId="urn:microsoft.com/office/officeart/2016/7/layout/LinearBlockProcessNumbered"/>
    <dgm:cxn modelId="{085E2AB3-9768-43A4-BC20-72785C6C427C}" type="presParOf" srcId="{8AE0D04D-20DF-4AFF-A4C2-0F094BF562F9}" destId="{BD57A1A7-768C-4FCF-880C-63B76781C94C}" srcOrd="0" destOrd="0" presId="urn:microsoft.com/office/officeart/2016/7/layout/LinearBlockProcessNumbered"/>
    <dgm:cxn modelId="{BD3EF3FA-C09A-42DE-9F30-C226733F5BCE}" type="presParOf" srcId="{8AE0D04D-20DF-4AFF-A4C2-0F094BF562F9}" destId="{7CFB17BA-A767-4BFC-9E91-CAADD931FC84}" srcOrd="1" destOrd="0" presId="urn:microsoft.com/office/officeart/2016/7/layout/LinearBlockProcessNumbered"/>
    <dgm:cxn modelId="{F34C7791-CE4D-45C0-8B42-D7C32FC63932}" type="presParOf" srcId="{8AE0D04D-20DF-4AFF-A4C2-0F094BF562F9}" destId="{5A0CD36D-8648-4BE1-BFD8-DACF18A60E58}" srcOrd="2" destOrd="0" presId="urn:microsoft.com/office/officeart/2016/7/layout/LinearBlockProcessNumbered"/>
    <dgm:cxn modelId="{6FCFBE24-B78F-45B1-B905-623157FE0AF6}" type="presParOf" srcId="{70F2E358-F460-44B4-933A-765AB485F10E}" destId="{5B287459-D5A6-4314-A829-383BE0778BB9}" srcOrd="3" destOrd="0" presId="urn:microsoft.com/office/officeart/2016/7/layout/LinearBlockProcessNumbered"/>
    <dgm:cxn modelId="{37D57AEB-4DD6-4B21-BAC9-2B560D81006B}" type="presParOf" srcId="{70F2E358-F460-44B4-933A-765AB485F10E}" destId="{03B4F03A-EC7D-46DC-B040-7CC9B1D19B37}" srcOrd="4" destOrd="0" presId="urn:microsoft.com/office/officeart/2016/7/layout/LinearBlockProcessNumbered"/>
    <dgm:cxn modelId="{43111C2A-82BD-410B-A037-68E671A750EA}" type="presParOf" srcId="{03B4F03A-EC7D-46DC-B040-7CC9B1D19B37}" destId="{3559B98F-91CF-4E1E-8CF9-F39A8FEE076C}" srcOrd="0" destOrd="0" presId="urn:microsoft.com/office/officeart/2016/7/layout/LinearBlockProcessNumbered"/>
    <dgm:cxn modelId="{845289D2-03FD-4679-96DF-B36F5207B3C7}" type="presParOf" srcId="{03B4F03A-EC7D-46DC-B040-7CC9B1D19B37}" destId="{770EED51-EEF6-4622-8C64-449246983C32}" srcOrd="1" destOrd="0" presId="urn:microsoft.com/office/officeart/2016/7/layout/LinearBlockProcessNumbered"/>
    <dgm:cxn modelId="{0B25A5F0-1B72-48C9-BDD2-B7D9F4C1B94F}" type="presParOf" srcId="{03B4F03A-EC7D-46DC-B040-7CC9B1D19B37}" destId="{703A4589-73DD-492D-A127-42EB4D0C778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183E4D-187B-47A7-BFE5-6FF6C3F90259}"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en-US"/>
        </a:p>
      </dgm:t>
    </dgm:pt>
    <dgm:pt modelId="{47E4A5AF-32F9-41B5-BF58-AEC1D7BDC2CF}">
      <dgm:prSet/>
      <dgm:spPr/>
      <dgm:t>
        <a:bodyPr/>
        <a:lstStyle/>
        <a:p>
          <a:pPr>
            <a:defRPr b="1"/>
          </a:pPr>
          <a:r>
            <a:rPr lang="en-US" b="1"/>
            <a:t>Time Series Decomposition</a:t>
          </a:r>
          <a:endParaRPr lang="en-US"/>
        </a:p>
      </dgm:t>
    </dgm:pt>
    <dgm:pt modelId="{F3AC93AE-4BF2-468B-9EB6-336E1A380DC9}" type="parTrans" cxnId="{05271F20-EF7B-4732-BF3C-27D8616C47E9}">
      <dgm:prSet/>
      <dgm:spPr/>
      <dgm:t>
        <a:bodyPr/>
        <a:lstStyle/>
        <a:p>
          <a:endParaRPr lang="en-US"/>
        </a:p>
      </dgm:t>
    </dgm:pt>
    <dgm:pt modelId="{AD9C854B-588D-499B-A21C-ECC7397870CE}" type="sibTrans" cxnId="{05271F20-EF7B-4732-BF3C-27D8616C47E9}">
      <dgm:prSet/>
      <dgm:spPr/>
      <dgm:t>
        <a:bodyPr/>
        <a:lstStyle/>
        <a:p>
          <a:endParaRPr lang="en-US"/>
        </a:p>
      </dgm:t>
    </dgm:pt>
    <dgm:pt modelId="{F48E4B22-73DC-46D2-B5F7-6647BC4C40E6}">
      <dgm:prSet/>
      <dgm:spPr/>
      <dgm:t>
        <a:bodyPr/>
        <a:lstStyle/>
        <a:p>
          <a:pPr>
            <a:defRPr b="1"/>
          </a:pPr>
          <a:r>
            <a:rPr lang="en-US" dirty="0"/>
            <a:t>The data is decomposed into three main components:</a:t>
          </a:r>
        </a:p>
      </dgm:t>
    </dgm:pt>
    <dgm:pt modelId="{E7EBEBE4-638A-4E3D-91F6-50C760E2C347}" type="parTrans" cxnId="{E684AF48-1C46-4669-8201-EB71DC3B96B9}">
      <dgm:prSet/>
      <dgm:spPr/>
      <dgm:t>
        <a:bodyPr/>
        <a:lstStyle/>
        <a:p>
          <a:endParaRPr lang="en-US"/>
        </a:p>
      </dgm:t>
    </dgm:pt>
    <dgm:pt modelId="{1589CE45-E593-43AD-BF69-EE3C72B3CBB1}" type="sibTrans" cxnId="{E684AF48-1C46-4669-8201-EB71DC3B96B9}">
      <dgm:prSet/>
      <dgm:spPr/>
      <dgm:t>
        <a:bodyPr/>
        <a:lstStyle/>
        <a:p>
          <a:endParaRPr lang="en-US"/>
        </a:p>
      </dgm:t>
    </dgm:pt>
    <dgm:pt modelId="{615424F5-489D-492C-AC15-E2C889828186}">
      <dgm:prSet/>
      <dgm:spPr/>
      <dgm:t>
        <a:bodyPr/>
        <a:lstStyle/>
        <a:p>
          <a:r>
            <a:rPr lang="en-US" b="1" dirty="0">
              <a:solidFill>
                <a:schemeClr val="bg1"/>
              </a:solidFill>
            </a:rPr>
            <a:t>Trend:</a:t>
          </a:r>
          <a:r>
            <a:rPr lang="en-US" dirty="0">
              <a:solidFill>
                <a:schemeClr val="bg1"/>
              </a:solidFill>
            </a:rPr>
            <a:t> Long-term movement in the data.</a:t>
          </a:r>
        </a:p>
      </dgm:t>
    </dgm:pt>
    <dgm:pt modelId="{CA652853-2B93-4996-BA0A-CF5149DFA554}" type="parTrans" cxnId="{DE6BD483-F9E6-46EC-96D1-AEAFBB30729E}">
      <dgm:prSet/>
      <dgm:spPr/>
      <dgm:t>
        <a:bodyPr/>
        <a:lstStyle/>
        <a:p>
          <a:endParaRPr lang="en-US"/>
        </a:p>
      </dgm:t>
    </dgm:pt>
    <dgm:pt modelId="{ED706C93-3AD1-47FC-8A7C-09E16582F1A9}" type="sibTrans" cxnId="{DE6BD483-F9E6-46EC-96D1-AEAFBB30729E}">
      <dgm:prSet/>
      <dgm:spPr/>
      <dgm:t>
        <a:bodyPr/>
        <a:lstStyle/>
        <a:p>
          <a:endParaRPr lang="en-US"/>
        </a:p>
      </dgm:t>
    </dgm:pt>
    <dgm:pt modelId="{987E1B83-DABC-486D-9192-49355C837133}">
      <dgm:prSet/>
      <dgm:spPr/>
      <dgm:t>
        <a:bodyPr/>
        <a:lstStyle/>
        <a:p>
          <a:r>
            <a:rPr lang="en-US" b="1" dirty="0">
              <a:solidFill>
                <a:schemeClr val="bg1"/>
              </a:solidFill>
            </a:rPr>
            <a:t>Seasonality:</a:t>
          </a:r>
          <a:r>
            <a:rPr lang="en-US" dirty="0">
              <a:solidFill>
                <a:schemeClr val="bg1"/>
              </a:solidFill>
            </a:rPr>
            <a:t> Regular patterns that repeat over a fixed period.</a:t>
          </a:r>
        </a:p>
      </dgm:t>
    </dgm:pt>
    <dgm:pt modelId="{3F0D8043-1603-470D-937A-28BF8758D7C9}" type="parTrans" cxnId="{3A21B975-3A6B-4A0F-8048-A96A68051A58}">
      <dgm:prSet/>
      <dgm:spPr/>
      <dgm:t>
        <a:bodyPr/>
        <a:lstStyle/>
        <a:p>
          <a:endParaRPr lang="en-US"/>
        </a:p>
      </dgm:t>
    </dgm:pt>
    <dgm:pt modelId="{E5B814C3-CA29-4DA0-BF77-7789066852E2}" type="sibTrans" cxnId="{3A21B975-3A6B-4A0F-8048-A96A68051A58}">
      <dgm:prSet/>
      <dgm:spPr/>
      <dgm:t>
        <a:bodyPr/>
        <a:lstStyle/>
        <a:p>
          <a:endParaRPr lang="en-US"/>
        </a:p>
      </dgm:t>
    </dgm:pt>
    <dgm:pt modelId="{013A0DCD-35FB-4B76-A99C-8EC426D09FAD}">
      <dgm:prSet/>
      <dgm:spPr/>
      <dgm:t>
        <a:bodyPr/>
        <a:lstStyle/>
        <a:p>
          <a:r>
            <a:rPr lang="en-US" b="1" dirty="0">
              <a:solidFill>
                <a:schemeClr val="bg1"/>
              </a:solidFill>
            </a:rPr>
            <a:t>Residuals:</a:t>
          </a:r>
          <a:r>
            <a:rPr lang="en-US" dirty="0">
              <a:solidFill>
                <a:schemeClr val="bg1"/>
              </a:solidFill>
            </a:rPr>
            <a:t> Random noise or unexplained variations.</a:t>
          </a:r>
        </a:p>
      </dgm:t>
    </dgm:pt>
    <dgm:pt modelId="{BC7F91BF-CAC1-4CAB-9D53-1EF0D9F4A121}" type="parTrans" cxnId="{8D96BDB7-838A-414B-A504-B140289F2A77}">
      <dgm:prSet/>
      <dgm:spPr/>
      <dgm:t>
        <a:bodyPr/>
        <a:lstStyle/>
        <a:p>
          <a:endParaRPr lang="en-US"/>
        </a:p>
      </dgm:t>
    </dgm:pt>
    <dgm:pt modelId="{0789DD9F-4C61-4C9B-BB62-082D1182F652}" type="sibTrans" cxnId="{8D96BDB7-838A-414B-A504-B140289F2A77}">
      <dgm:prSet/>
      <dgm:spPr/>
      <dgm:t>
        <a:bodyPr/>
        <a:lstStyle/>
        <a:p>
          <a:endParaRPr lang="en-US"/>
        </a:p>
      </dgm:t>
    </dgm:pt>
    <dgm:pt modelId="{CD5CA472-A742-4BFB-A622-3FCE9823CE51}" type="pres">
      <dgm:prSet presAssocID="{E9183E4D-187B-47A7-BFE5-6FF6C3F90259}" presName="Name0" presStyleCnt="0">
        <dgm:presLayoutVars>
          <dgm:dir/>
          <dgm:animLvl val="lvl"/>
          <dgm:resizeHandles val="exact"/>
        </dgm:presLayoutVars>
      </dgm:prSet>
      <dgm:spPr/>
    </dgm:pt>
    <dgm:pt modelId="{3CE78309-17F8-47E3-9D6C-A38ACB2E5E0A}" type="pres">
      <dgm:prSet presAssocID="{47E4A5AF-32F9-41B5-BF58-AEC1D7BDC2CF}" presName="composite" presStyleCnt="0"/>
      <dgm:spPr/>
    </dgm:pt>
    <dgm:pt modelId="{B6E2429D-A5D5-4570-AA13-809781505B0C}" type="pres">
      <dgm:prSet presAssocID="{47E4A5AF-32F9-41B5-BF58-AEC1D7BDC2CF}" presName="parTx" presStyleLbl="node1" presStyleIdx="0" presStyleCnt="2" custLinFactNeighborX="-130" custLinFactNeighborY="-3028">
        <dgm:presLayoutVars>
          <dgm:chMax val="0"/>
          <dgm:chPref val="0"/>
          <dgm:bulletEnabled val="1"/>
        </dgm:presLayoutVars>
      </dgm:prSet>
      <dgm:spPr/>
    </dgm:pt>
    <dgm:pt modelId="{4FD9FF91-01C0-43AB-92F7-75B0A5B01DF9}" type="pres">
      <dgm:prSet presAssocID="{47E4A5AF-32F9-41B5-BF58-AEC1D7BDC2CF}" presName="desTx" presStyleLbl="revTx" presStyleIdx="0" presStyleCnt="1">
        <dgm:presLayoutVars>
          <dgm:bulletEnabled val="1"/>
        </dgm:presLayoutVars>
      </dgm:prSet>
      <dgm:spPr/>
    </dgm:pt>
    <dgm:pt modelId="{DCA5C8AE-1B40-44F4-BF0D-C531FEAFB45C}" type="pres">
      <dgm:prSet presAssocID="{AD9C854B-588D-499B-A21C-ECC7397870CE}" presName="space" presStyleCnt="0"/>
      <dgm:spPr/>
    </dgm:pt>
    <dgm:pt modelId="{F0C0D4E2-1D82-45B3-804B-A94AA203EEE0}" type="pres">
      <dgm:prSet presAssocID="{F48E4B22-73DC-46D2-B5F7-6647BC4C40E6}" presName="composite" presStyleCnt="0"/>
      <dgm:spPr/>
    </dgm:pt>
    <dgm:pt modelId="{4D51C3F4-9D18-440A-BF8E-4D900E6D35D3}" type="pres">
      <dgm:prSet presAssocID="{F48E4B22-73DC-46D2-B5F7-6647BC4C40E6}" presName="parTx" presStyleLbl="node1" presStyleIdx="1" presStyleCnt="2" custLinFactNeighborX="209" custLinFactNeighborY="729">
        <dgm:presLayoutVars>
          <dgm:chMax val="0"/>
          <dgm:chPref val="0"/>
          <dgm:bulletEnabled val="1"/>
        </dgm:presLayoutVars>
      </dgm:prSet>
      <dgm:spPr/>
    </dgm:pt>
    <dgm:pt modelId="{0D582B21-9398-4B12-9A31-053AA0D966A4}" type="pres">
      <dgm:prSet presAssocID="{F48E4B22-73DC-46D2-B5F7-6647BC4C40E6}" presName="desTx" presStyleLbl="revTx" presStyleIdx="0" presStyleCnt="1" custLinFactNeighborX="13306" custLinFactNeighborY="1749">
        <dgm:presLayoutVars>
          <dgm:bulletEnabled val="1"/>
        </dgm:presLayoutVars>
      </dgm:prSet>
      <dgm:spPr/>
    </dgm:pt>
  </dgm:ptLst>
  <dgm:cxnLst>
    <dgm:cxn modelId="{56A7CD0B-ED2D-4D49-9497-400410E214AE}" type="presOf" srcId="{615424F5-489D-492C-AC15-E2C889828186}" destId="{0D582B21-9398-4B12-9A31-053AA0D966A4}" srcOrd="0" destOrd="0" presId="urn:microsoft.com/office/officeart/2005/8/layout/chevron1"/>
    <dgm:cxn modelId="{B776A01C-9864-4434-A623-EB4C05F09AC2}" type="presOf" srcId="{987E1B83-DABC-486D-9192-49355C837133}" destId="{0D582B21-9398-4B12-9A31-053AA0D966A4}" srcOrd="0" destOrd="1" presId="urn:microsoft.com/office/officeart/2005/8/layout/chevron1"/>
    <dgm:cxn modelId="{05271F20-EF7B-4732-BF3C-27D8616C47E9}" srcId="{E9183E4D-187B-47A7-BFE5-6FF6C3F90259}" destId="{47E4A5AF-32F9-41B5-BF58-AEC1D7BDC2CF}" srcOrd="0" destOrd="0" parTransId="{F3AC93AE-4BF2-468B-9EB6-336E1A380DC9}" sibTransId="{AD9C854B-588D-499B-A21C-ECC7397870CE}"/>
    <dgm:cxn modelId="{EDDA5530-BED0-42EA-B784-FA60A1168969}" type="presOf" srcId="{F48E4B22-73DC-46D2-B5F7-6647BC4C40E6}" destId="{4D51C3F4-9D18-440A-BF8E-4D900E6D35D3}" srcOrd="0" destOrd="0" presId="urn:microsoft.com/office/officeart/2005/8/layout/chevron1"/>
    <dgm:cxn modelId="{65792632-C976-410F-A0F5-24C28FA2EFB1}" type="presOf" srcId="{47E4A5AF-32F9-41B5-BF58-AEC1D7BDC2CF}" destId="{B6E2429D-A5D5-4570-AA13-809781505B0C}" srcOrd="0" destOrd="0" presId="urn:microsoft.com/office/officeart/2005/8/layout/chevron1"/>
    <dgm:cxn modelId="{E684AF48-1C46-4669-8201-EB71DC3B96B9}" srcId="{E9183E4D-187B-47A7-BFE5-6FF6C3F90259}" destId="{F48E4B22-73DC-46D2-B5F7-6647BC4C40E6}" srcOrd="1" destOrd="0" parTransId="{E7EBEBE4-638A-4E3D-91F6-50C760E2C347}" sibTransId="{1589CE45-E593-43AD-BF69-EE3C72B3CBB1}"/>
    <dgm:cxn modelId="{3A21B975-3A6B-4A0F-8048-A96A68051A58}" srcId="{F48E4B22-73DC-46D2-B5F7-6647BC4C40E6}" destId="{987E1B83-DABC-486D-9192-49355C837133}" srcOrd="1" destOrd="0" parTransId="{3F0D8043-1603-470D-937A-28BF8758D7C9}" sibTransId="{E5B814C3-CA29-4DA0-BF77-7789066852E2}"/>
    <dgm:cxn modelId="{DE6BD483-F9E6-46EC-96D1-AEAFBB30729E}" srcId="{F48E4B22-73DC-46D2-B5F7-6647BC4C40E6}" destId="{615424F5-489D-492C-AC15-E2C889828186}" srcOrd="0" destOrd="0" parTransId="{CA652853-2B93-4996-BA0A-CF5149DFA554}" sibTransId="{ED706C93-3AD1-47FC-8A7C-09E16582F1A9}"/>
    <dgm:cxn modelId="{8D96BDB7-838A-414B-A504-B140289F2A77}" srcId="{F48E4B22-73DC-46D2-B5F7-6647BC4C40E6}" destId="{013A0DCD-35FB-4B76-A99C-8EC426D09FAD}" srcOrd="2" destOrd="0" parTransId="{BC7F91BF-CAC1-4CAB-9D53-1EF0D9F4A121}" sibTransId="{0789DD9F-4C61-4C9B-BB62-082D1182F652}"/>
    <dgm:cxn modelId="{6FC091C9-17FF-4A2E-9446-4F484EE3A1BF}" type="presOf" srcId="{E9183E4D-187B-47A7-BFE5-6FF6C3F90259}" destId="{CD5CA472-A742-4BFB-A622-3FCE9823CE51}" srcOrd="0" destOrd="0" presId="urn:microsoft.com/office/officeart/2005/8/layout/chevron1"/>
    <dgm:cxn modelId="{D504D7F7-E527-4CF9-A5A3-76471E302A6D}" type="presOf" srcId="{013A0DCD-35FB-4B76-A99C-8EC426D09FAD}" destId="{0D582B21-9398-4B12-9A31-053AA0D966A4}" srcOrd="0" destOrd="2" presId="urn:microsoft.com/office/officeart/2005/8/layout/chevron1"/>
    <dgm:cxn modelId="{ED9D5C78-FB8A-4B4D-BB24-EF879AECCE88}" type="presParOf" srcId="{CD5CA472-A742-4BFB-A622-3FCE9823CE51}" destId="{3CE78309-17F8-47E3-9D6C-A38ACB2E5E0A}" srcOrd="0" destOrd="0" presId="urn:microsoft.com/office/officeart/2005/8/layout/chevron1"/>
    <dgm:cxn modelId="{2ED6C855-E24F-4A2C-8F3D-F8B8988C6A51}" type="presParOf" srcId="{3CE78309-17F8-47E3-9D6C-A38ACB2E5E0A}" destId="{B6E2429D-A5D5-4570-AA13-809781505B0C}" srcOrd="0" destOrd="0" presId="urn:microsoft.com/office/officeart/2005/8/layout/chevron1"/>
    <dgm:cxn modelId="{C0BE8775-4098-4762-A54A-2EFB59D584E7}" type="presParOf" srcId="{3CE78309-17F8-47E3-9D6C-A38ACB2E5E0A}" destId="{4FD9FF91-01C0-43AB-92F7-75B0A5B01DF9}" srcOrd="1" destOrd="0" presId="urn:microsoft.com/office/officeart/2005/8/layout/chevron1"/>
    <dgm:cxn modelId="{C99200E3-0A7E-4D0A-85ED-B2663C019AAF}" type="presParOf" srcId="{CD5CA472-A742-4BFB-A622-3FCE9823CE51}" destId="{DCA5C8AE-1B40-44F4-BF0D-C531FEAFB45C}" srcOrd="1" destOrd="0" presId="urn:microsoft.com/office/officeart/2005/8/layout/chevron1"/>
    <dgm:cxn modelId="{1BA3D7AC-1A3D-42DF-A0E6-7CFF673B608E}" type="presParOf" srcId="{CD5CA472-A742-4BFB-A622-3FCE9823CE51}" destId="{F0C0D4E2-1D82-45B3-804B-A94AA203EEE0}" srcOrd="2" destOrd="0" presId="urn:microsoft.com/office/officeart/2005/8/layout/chevron1"/>
    <dgm:cxn modelId="{D56FDBD4-D172-4A12-BA9B-AA8C30809636}" type="presParOf" srcId="{F0C0D4E2-1D82-45B3-804B-A94AA203EEE0}" destId="{4D51C3F4-9D18-440A-BF8E-4D900E6D35D3}" srcOrd="0" destOrd="0" presId="urn:microsoft.com/office/officeart/2005/8/layout/chevron1"/>
    <dgm:cxn modelId="{FE732CCA-F0EA-4409-AA75-36360EA6D346}" type="presParOf" srcId="{F0C0D4E2-1D82-45B3-804B-A94AA203EEE0}" destId="{0D582B21-9398-4B12-9A31-053AA0D966A4}"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9C68319-D69B-4DE9-8016-EB79B8689DB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465F839-D8F1-4FCC-B11A-171BAF5D0FE9}">
      <dgm:prSet custT="1"/>
      <dgm:spPr/>
      <dgm:t>
        <a:bodyPr/>
        <a:lstStyle/>
        <a:p>
          <a:pPr>
            <a:lnSpc>
              <a:spcPct val="100000"/>
            </a:lnSpc>
          </a:pPr>
          <a:r>
            <a:rPr lang="en-GB" sz="1800" b="1" dirty="0">
              <a:solidFill>
                <a:schemeClr val="bg1"/>
              </a:solidFill>
            </a:rPr>
            <a:t>Auto Regression (AR):</a:t>
          </a:r>
          <a:r>
            <a:rPr lang="en-GB" sz="1800" dirty="0">
              <a:solidFill>
                <a:schemeClr val="bg1"/>
              </a:solidFill>
            </a:rPr>
            <a:t> Past values are used to predict current values.</a:t>
          </a:r>
          <a:endParaRPr lang="en-US" sz="1800" dirty="0">
            <a:solidFill>
              <a:schemeClr val="bg1"/>
            </a:solidFill>
          </a:endParaRPr>
        </a:p>
      </dgm:t>
    </dgm:pt>
    <dgm:pt modelId="{306221A2-A504-48AF-AD61-8EDDE8D43E48}" type="parTrans" cxnId="{B55D2552-1892-4435-8161-0D62EE8BD706}">
      <dgm:prSet/>
      <dgm:spPr/>
      <dgm:t>
        <a:bodyPr/>
        <a:lstStyle/>
        <a:p>
          <a:endParaRPr lang="en-US"/>
        </a:p>
      </dgm:t>
    </dgm:pt>
    <dgm:pt modelId="{EA21A4BA-20DC-4D7D-B795-C39BF68FBB80}" type="sibTrans" cxnId="{B55D2552-1892-4435-8161-0D62EE8BD706}">
      <dgm:prSet/>
      <dgm:spPr/>
      <dgm:t>
        <a:bodyPr/>
        <a:lstStyle/>
        <a:p>
          <a:endParaRPr lang="en-US"/>
        </a:p>
      </dgm:t>
    </dgm:pt>
    <dgm:pt modelId="{F74859B4-7CCE-4CB0-928A-07511B6DEE8C}">
      <dgm:prSet/>
      <dgm:spPr/>
      <dgm:t>
        <a:bodyPr/>
        <a:lstStyle/>
        <a:p>
          <a:pPr>
            <a:lnSpc>
              <a:spcPct val="100000"/>
            </a:lnSpc>
          </a:pPr>
          <a:r>
            <a:rPr lang="en-GB" b="1" dirty="0">
              <a:solidFill>
                <a:schemeClr val="bg1"/>
              </a:solidFill>
            </a:rPr>
            <a:t>Integration (I):</a:t>
          </a:r>
          <a:r>
            <a:rPr lang="en-GB" dirty="0">
              <a:solidFill>
                <a:schemeClr val="bg1"/>
              </a:solidFill>
            </a:rPr>
            <a:t> Differencing of raw observations to make the time series stationary.</a:t>
          </a:r>
          <a:endParaRPr lang="en-US" dirty="0">
            <a:solidFill>
              <a:schemeClr val="bg1"/>
            </a:solidFill>
          </a:endParaRPr>
        </a:p>
      </dgm:t>
    </dgm:pt>
    <dgm:pt modelId="{E7B86FC9-D954-4CE9-A381-F21849E6290E}" type="parTrans" cxnId="{775C3E3E-87EC-49F2-97F7-3A2367675B21}">
      <dgm:prSet/>
      <dgm:spPr/>
      <dgm:t>
        <a:bodyPr/>
        <a:lstStyle/>
        <a:p>
          <a:endParaRPr lang="en-US"/>
        </a:p>
      </dgm:t>
    </dgm:pt>
    <dgm:pt modelId="{1AA1FEBB-031C-486A-8198-9E00C080C8F7}" type="sibTrans" cxnId="{775C3E3E-87EC-49F2-97F7-3A2367675B21}">
      <dgm:prSet/>
      <dgm:spPr/>
      <dgm:t>
        <a:bodyPr/>
        <a:lstStyle/>
        <a:p>
          <a:endParaRPr lang="en-US"/>
        </a:p>
      </dgm:t>
    </dgm:pt>
    <dgm:pt modelId="{78AAF358-D42C-4853-B96A-3D14CB3EBD11}">
      <dgm:prSet/>
      <dgm:spPr/>
      <dgm:t>
        <a:bodyPr/>
        <a:lstStyle/>
        <a:p>
          <a:pPr>
            <a:lnSpc>
              <a:spcPct val="100000"/>
            </a:lnSpc>
          </a:pPr>
          <a:r>
            <a:rPr lang="en-GB" b="1" dirty="0">
              <a:solidFill>
                <a:schemeClr val="bg1"/>
              </a:solidFill>
            </a:rPr>
            <a:t>Moving Average (MA):</a:t>
          </a:r>
          <a:r>
            <a:rPr lang="en-GB" dirty="0">
              <a:solidFill>
                <a:schemeClr val="bg1"/>
              </a:solidFill>
            </a:rPr>
            <a:t> Past forecast errors are used to improve predictions.</a:t>
          </a:r>
          <a:endParaRPr lang="en-US" dirty="0">
            <a:solidFill>
              <a:schemeClr val="bg1"/>
            </a:solidFill>
          </a:endParaRPr>
        </a:p>
      </dgm:t>
    </dgm:pt>
    <dgm:pt modelId="{C8B71315-881D-43AA-938E-4A6D9D005530}" type="parTrans" cxnId="{AFFBFE25-1A0A-4F1E-B7BD-6687090BA97F}">
      <dgm:prSet/>
      <dgm:spPr/>
      <dgm:t>
        <a:bodyPr/>
        <a:lstStyle/>
        <a:p>
          <a:endParaRPr lang="en-US"/>
        </a:p>
      </dgm:t>
    </dgm:pt>
    <dgm:pt modelId="{7D3C084F-E275-4048-9326-F0E82B295697}" type="sibTrans" cxnId="{AFFBFE25-1A0A-4F1E-B7BD-6687090BA97F}">
      <dgm:prSet/>
      <dgm:spPr/>
      <dgm:t>
        <a:bodyPr/>
        <a:lstStyle/>
        <a:p>
          <a:endParaRPr lang="en-US"/>
        </a:p>
      </dgm:t>
    </dgm:pt>
    <dgm:pt modelId="{3EC626F1-7C0C-462D-B21F-1AC9E70A4A94}" type="pres">
      <dgm:prSet presAssocID="{19C68319-D69B-4DE9-8016-EB79B8689DB8}" presName="root" presStyleCnt="0">
        <dgm:presLayoutVars>
          <dgm:dir/>
          <dgm:resizeHandles val="exact"/>
        </dgm:presLayoutVars>
      </dgm:prSet>
      <dgm:spPr/>
    </dgm:pt>
    <dgm:pt modelId="{0CD7333C-F6B0-45DC-8AD8-BDD38F79438B}" type="pres">
      <dgm:prSet presAssocID="{9465F839-D8F1-4FCC-B11A-171BAF5D0FE9}" presName="compNode" presStyleCnt="0"/>
      <dgm:spPr/>
    </dgm:pt>
    <dgm:pt modelId="{164837F7-12D6-4B67-938A-E56E144FDA2D}" type="pres">
      <dgm:prSet presAssocID="{9465F839-D8F1-4FCC-B11A-171BAF5D0FE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ce"/>
        </a:ext>
      </dgm:extLst>
    </dgm:pt>
    <dgm:pt modelId="{084C139C-3ECE-4DE5-8320-20521722BA2F}" type="pres">
      <dgm:prSet presAssocID="{9465F839-D8F1-4FCC-B11A-171BAF5D0FE9}" presName="spaceRect" presStyleCnt="0"/>
      <dgm:spPr/>
    </dgm:pt>
    <dgm:pt modelId="{BEEE48D2-961D-4C6D-89DC-78C1889ED88A}" type="pres">
      <dgm:prSet presAssocID="{9465F839-D8F1-4FCC-B11A-171BAF5D0FE9}" presName="textRect" presStyleLbl="revTx" presStyleIdx="0" presStyleCnt="3">
        <dgm:presLayoutVars>
          <dgm:chMax val="1"/>
          <dgm:chPref val="1"/>
        </dgm:presLayoutVars>
      </dgm:prSet>
      <dgm:spPr/>
    </dgm:pt>
    <dgm:pt modelId="{C9635D6B-BF97-4BA5-AF2B-BD2ABA94F260}" type="pres">
      <dgm:prSet presAssocID="{EA21A4BA-20DC-4D7D-B795-C39BF68FBB80}" presName="sibTrans" presStyleCnt="0"/>
      <dgm:spPr/>
    </dgm:pt>
    <dgm:pt modelId="{F1ABFE17-B50B-4E94-A48A-A21D5E5CB0CD}" type="pres">
      <dgm:prSet presAssocID="{F74859B4-7CCE-4CB0-928A-07511B6DEE8C}" presName="compNode" presStyleCnt="0"/>
      <dgm:spPr/>
    </dgm:pt>
    <dgm:pt modelId="{F731008A-B080-4C1A-A9F3-723496AAE456}" type="pres">
      <dgm:prSet presAssocID="{F74859B4-7CCE-4CB0-928A-07511B6DEE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95A0AE26-A4D3-4B04-AE9F-1E4D87CD820C}" type="pres">
      <dgm:prSet presAssocID="{F74859B4-7CCE-4CB0-928A-07511B6DEE8C}" presName="spaceRect" presStyleCnt="0"/>
      <dgm:spPr/>
    </dgm:pt>
    <dgm:pt modelId="{EF7F8030-CBA5-42BC-9CA6-F6F514C54D9C}" type="pres">
      <dgm:prSet presAssocID="{F74859B4-7CCE-4CB0-928A-07511B6DEE8C}" presName="textRect" presStyleLbl="revTx" presStyleIdx="1" presStyleCnt="3">
        <dgm:presLayoutVars>
          <dgm:chMax val="1"/>
          <dgm:chPref val="1"/>
        </dgm:presLayoutVars>
      </dgm:prSet>
      <dgm:spPr/>
    </dgm:pt>
    <dgm:pt modelId="{2C4C4A49-D9F4-4751-AF6E-D7DEC55F95C3}" type="pres">
      <dgm:prSet presAssocID="{1AA1FEBB-031C-486A-8198-9E00C080C8F7}" presName="sibTrans" presStyleCnt="0"/>
      <dgm:spPr/>
    </dgm:pt>
    <dgm:pt modelId="{6B34362D-3A57-409B-AE4A-194503843653}" type="pres">
      <dgm:prSet presAssocID="{78AAF358-D42C-4853-B96A-3D14CB3EBD11}" presName="compNode" presStyleCnt="0"/>
      <dgm:spPr/>
    </dgm:pt>
    <dgm:pt modelId="{2A0C5F6D-21A9-4F39-8634-66D4578F6218}" type="pres">
      <dgm:prSet presAssocID="{78AAF358-D42C-4853-B96A-3D14CB3EBD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ning"/>
        </a:ext>
      </dgm:extLst>
    </dgm:pt>
    <dgm:pt modelId="{FC8B1744-63B8-4607-9132-95B71E3A6C60}" type="pres">
      <dgm:prSet presAssocID="{78AAF358-D42C-4853-B96A-3D14CB3EBD11}" presName="spaceRect" presStyleCnt="0"/>
      <dgm:spPr/>
    </dgm:pt>
    <dgm:pt modelId="{1CA8DF28-57B2-4DD8-8C3C-A5063149E393}" type="pres">
      <dgm:prSet presAssocID="{78AAF358-D42C-4853-B96A-3D14CB3EBD11}" presName="textRect" presStyleLbl="revTx" presStyleIdx="2" presStyleCnt="3">
        <dgm:presLayoutVars>
          <dgm:chMax val="1"/>
          <dgm:chPref val="1"/>
        </dgm:presLayoutVars>
      </dgm:prSet>
      <dgm:spPr/>
    </dgm:pt>
  </dgm:ptLst>
  <dgm:cxnLst>
    <dgm:cxn modelId="{803EC912-A971-4DA9-B69C-3F19E304F8BA}" type="presOf" srcId="{19C68319-D69B-4DE9-8016-EB79B8689DB8}" destId="{3EC626F1-7C0C-462D-B21F-1AC9E70A4A94}" srcOrd="0" destOrd="0" presId="urn:microsoft.com/office/officeart/2018/2/layout/IconLabelList"/>
    <dgm:cxn modelId="{AFFBFE25-1A0A-4F1E-B7BD-6687090BA97F}" srcId="{19C68319-D69B-4DE9-8016-EB79B8689DB8}" destId="{78AAF358-D42C-4853-B96A-3D14CB3EBD11}" srcOrd="2" destOrd="0" parTransId="{C8B71315-881D-43AA-938E-4A6D9D005530}" sibTransId="{7D3C084F-E275-4048-9326-F0E82B295697}"/>
    <dgm:cxn modelId="{775C3E3E-87EC-49F2-97F7-3A2367675B21}" srcId="{19C68319-D69B-4DE9-8016-EB79B8689DB8}" destId="{F74859B4-7CCE-4CB0-928A-07511B6DEE8C}" srcOrd="1" destOrd="0" parTransId="{E7B86FC9-D954-4CE9-A381-F21849E6290E}" sibTransId="{1AA1FEBB-031C-486A-8198-9E00C080C8F7}"/>
    <dgm:cxn modelId="{B55D2552-1892-4435-8161-0D62EE8BD706}" srcId="{19C68319-D69B-4DE9-8016-EB79B8689DB8}" destId="{9465F839-D8F1-4FCC-B11A-171BAF5D0FE9}" srcOrd="0" destOrd="0" parTransId="{306221A2-A504-48AF-AD61-8EDDE8D43E48}" sibTransId="{EA21A4BA-20DC-4D7D-B795-C39BF68FBB80}"/>
    <dgm:cxn modelId="{961AEE73-7AAB-41C1-BDAE-F96060545742}" type="presOf" srcId="{9465F839-D8F1-4FCC-B11A-171BAF5D0FE9}" destId="{BEEE48D2-961D-4C6D-89DC-78C1889ED88A}" srcOrd="0" destOrd="0" presId="urn:microsoft.com/office/officeart/2018/2/layout/IconLabelList"/>
    <dgm:cxn modelId="{5723DA94-8D48-4938-ABB2-CFFC1C9EF049}" type="presOf" srcId="{78AAF358-D42C-4853-B96A-3D14CB3EBD11}" destId="{1CA8DF28-57B2-4DD8-8C3C-A5063149E393}" srcOrd="0" destOrd="0" presId="urn:microsoft.com/office/officeart/2018/2/layout/IconLabelList"/>
    <dgm:cxn modelId="{649BA8B5-778C-429A-AFF2-6B69041E62CF}" type="presOf" srcId="{F74859B4-7CCE-4CB0-928A-07511B6DEE8C}" destId="{EF7F8030-CBA5-42BC-9CA6-F6F514C54D9C}" srcOrd="0" destOrd="0" presId="urn:microsoft.com/office/officeart/2018/2/layout/IconLabelList"/>
    <dgm:cxn modelId="{AF51F9AA-58FA-4308-B68A-1136696A2BFA}" type="presParOf" srcId="{3EC626F1-7C0C-462D-B21F-1AC9E70A4A94}" destId="{0CD7333C-F6B0-45DC-8AD8-BDD38F79438B}" srcOrd="0" destOrd="0" presId="urn:microsoft.com/office/officeart/2018/2/layout/IconLabelList"/>
    <dgm:cxn modelId="{2AB3661B-88BF-4C68-B0D2-F4533C7F4F28}" type="presParOf" srcId="{0CD7333C-F6B0-45DC-8AD8-BDD38F79438B}" destId="{164837F7-12D6-4B67-938A-E56E144FDA2D}" srcOrd="0" destOrd="0" presId="urn:microsoft.com/office/officeart/2018/2/layout/IconLabelList"/>
    <dgm:cxn modelId="{94F9F9AC-0DAE-4895-8ED5-AB886093770B}" type="presParOf" srcId="{0CD7333C-F6B0-45DC-8AD8-BDD38F79438B}" destId="{084C139C-3ECE-4DE5-8320-20521722BA2F}" srcOrd="1" destOrd="0" presId="urn:microsoft.com/office/officeart/2018/2/layout/IconLabelList"/>
    <dgm:cxn modelId="{B27BAA9F-E2C7-4B41-9B10-ECEBEC89DF51}" type="presParOf" srcId="{0CD7333C-F6B0-45DC-8AD8-BDD38F79438B}" destId="{BEEE48D2-961D-4C6D-89DC-78C1889ED88A}" srcOrd="2" destOrd="0" presId="urn:microsoft.com/office/officeart/2018/2/layout/IconLabelList"/>
    <dgm:cxn modelId="{C0712FA3-8E1F-4D63-8475-8E71B05F577F}" type="presParOf" srcId="{3EC626F1-7C0C-462D-B21F-1AC9E70A4A94}" destId="{C9635D6B-BF97-4BA5-AF2B-BD2ABA94F260}" srcOrd="1" destOrd="0" presId="urn:microsoft.com/office/officeart/2018/2/layout/IconLabelList"/>
    <dgm:cxn modelId="{5D867492-008B-451B-89D2-54E58B9A4EFD}" type="presParOf" srcId="{3EC626F1-7C0C-462D-B21F-1AC9E70A4A94}" destId="{F1ABFE17-B50B-4E94-A48A-A21D5E5CB0CD}" srcOrd="2" destOrd="0" presId="urn:microsoft.com/office/officeart/2018/2/layout/IconLabelList"/>
    <dgm:cxn modelId="{E3391951-11F9-4919-AB46-A9146212318A}" type="presParOf" srcId="{F1ABFE17-B50B-4E94-A48A-A21D5E5CB0CD}" destId="{F731008A-B080-4C1A-A9F3-723496AAE456}" srcOrd="0" destOrd="0" presId="urn:microsoft.com/office/officeart/2018/2/layout/IconLabelList"/>
    <dgm:cxn modelId="{306DD624-A521-430A-A1E8-A59B40DE361C}" type="presParOf" srcId="{F1ABFE17-B50B-4E94-A48A-A21D5E5CB0CD}" destId="{95A0AE26-A4D3-4B04-AE9F-1E4D87CD820C}" srcOrd="1" destOrd="0" presId="urn:microsoft.com/office/officeart/2018/2/layout/IconLabelList"/>
    <dgm:cxn modelId="{6160DD17-C758-4A49-86EC-0AF01C63F1A6}" type="presParOf" srcId="{F1ABFE17-B50B-4E94-A48A-A21D5E5CB0CD}" destId="{EF7F8030-CBA5-42BC-9CA6-F6F514C54D9C}" srcOrd="2" destOrd="0" presId="urn:microsoft.com/office/officeart/2018/2/layout/IconLabelList"/>
    <dgm:cxn modelId="{A60F6C5B-5855-4D37-984A-89EC8726AF31}" type="presParOf" srcId="{3EC626F1-7C0C-462D-B21F-1AC9E70A4A94}" destId="{2C4C4A49-D9F4-4751-AF6E-D7DEC55F95C3}" srcOrd="3" destOrd="0" presId="urn:microsoft.com/office/officeart/2018/2/layout/IconLabelList"/>
    <dgm:cxn modelId="{90E94B95-14CA-41F7-9E25-12EF1AF740C2}" type="presParOf" srcId="{3EC626F1-7C0C-462D-B21F-1AC9E70A4A94}" destId="{6B34362D-3A57-409B-AE4A-194503843653}" srcOrd="4" destOrd="0" presId="urn:microsoft.com/office/officeart/2018/2/layout/IconLabelList"/>
    <dgm:cxn modelId="{73DFF611-9BCD-4854-A47F-EE21B4A23044}" type="presParOf" srcId="{6B34362D-3A57-409B-AE4A-194503843653}" destId="{2A0C5F6D-21A9-4F39-8634-66D4578F6218}" srcOrd="0" destOrd="0" presId="urn:microsoft.com/office/officeart/2018/2/layout/IconLabelList"/>
    <dgm:cxn modelId="{194E040B-31E8-42BE-B8DE-7816A62C23C0}" type="presParOf" srcId="{6B34362D-3A57-409B-AE4A-194503843653}" destId="{FC8B1744-63B8-4607-9132-95B71E3A6C60}" srcOrd="1" destOrd="0" presId="urn:microsoft.com/office/officeart/2018/2/layout/IconLabelList"/>
    <dgm:cxn modelId="{5831B2B4-F619-4FF0-8C79-DA78B237827D}" type="presParOf" srcId="{6B34362D-3A57-409B-AE4A-194503843653}" destId="{1CA8DF28-57B2-4DD8-8C3C-A5063149E39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FD2230-6A45-4FC5-A26A-9BCFA5EAF045}"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51C2834D-64E5-4BAE-A252-828110454570}">
      <dgm:prSet/>
      <dgm:spPr/>
      <dgm:t>
        <a:bodyPr/>
        <a:lstStyle/>
        <a:p>
          <a:r>
            <a:rPr lang="en-US" dirty="0"/>
            <a:t>Reduced patient wait times during peak periods.</a:t>
          </a:r>
          <a:endParaRPr lang="en-US" b="1" dirty="0"/>
        </a:p>
      </dgm:t>
    </dgm:pt>
    <dgm:pt modelId="{1D9F86B1-5C05-4063-94B4-6C176AA63494}" type="parTrans" cxnId="{969404E7-7282-4E80-B4FF-0DB4A7B99F1A}">
      <dgm:prSet/>
      <dgm:spPr/>
      <dgm:t>
        <a:bodyPr/>
        <a:lstStyle/>
        <a:p>
          <a:endParaRPr lang="en-US"/>
        </a:p>
      </dgm:t>
    </dgm:pt>
    <dgm:pt modelId="{7C8A1F8B-E5F0-4F00-AB0B-C2E18B3DA57D}" type="sibTrans" cxnId="{969404E7-7282-4E80-B4FF-0DB4A7B99F1A}">
      <dgm:prSet/>
      <dgm:spPr/>
      <dgm:t>
        <a:bodyPr/>
        <a:lstStyle/>
        <a:p>
          <a:endParaRPr lang="en-US"/>
        </a:p>
      </dgm:t>
    </dgm:pt>
    <dgm:pt modelId="{1A6D2FF3-5202-4967-91DD-6AA1CE25DB71}">
      <dgm:prSet/>
      <dgm:spPr/>
      <dgm:t>
        <a:bodyPr/>
        <a:lstStyle/>
        <a:p>
          <a:r>
            <a:rPr lang="en-US"/>
            <a:t>Better physician workload balance.</a:t>
          </a:r>
        </a:p>
      </dgm:t>
    </dgm:pt>
    <dgm:pt modelId="{830AFC57-781A-4330-A29F-2249337A1AF6}" type="parTrans" cxnId="{663B3693-5C83-4F1F-B909-729A4E2A3B47}">
      <dgm:prSet/>
      <dgm:spPr/>
      <dgm:t>
        <a:bodyPr/>
        <a:lstStyle/>
        <a:p>
          <a:endParaRPr lang="en-US"/>
        </a:p>
      </dgm:t>
    </dgm:pt>
    <dgm:pt modelId="{AEA412FF-7732-4970-982B-CAD00A4422C1}" type="sibTrans" cxnId="{663B3693-5C83-4F1F-B909-729A4E2A3B47}">
      <dgm:prSet/>
      <dgm:spPr/>
      <dgm:t>
        <a:bodyPr/>
        <a:lstStyle/>
        <a:p>
          <a:endParaRPr lang="en-US"/>
        </a:p>
      </dgm:t>
    </dgm:pt>
    <dgm:pt modelId="{6A543308-2491-467C-BE62-15771369B91E}">
      <dgm:prSet/>
      <dgm:spPr/>
      <dgm:t>
        <a:bodyPr/>
        <a:lstStyle/>
        <a:p>
          <a:r>
            <a:rPr lang="en-US" dirty="0"/>
            <a:t>Improved patient satisfaction and overall service quality.</a:t>
          </a:r>
        </a:p>
      </dgm:t>
    </dgm:pt>
    <dgm:pt modelId="{EB2905E8-051B-46DF-9F9C-DC586822CE79}" type="parTrans" cxnId="{CEB523C5-9405-43CB-BC5E-95A504A72704}">
      <dgm:prSet/>
      <dgm:spPr/>
      <dgm:t>
        <a:bodyPr/>
        <a:lstStyle/>
        <a:p>
          <a:endParaRPr lang="en-US"/>
        </a:p>
      </dgm:t>
    </dgm:pt>
    <dgm:pt modelId="{A9E763E2-78B1-44FF-9A1C-FEBE4C866DFB}" type="sibTrans" cxnId="{CEB523C5-9405-43CB-BC5E-95A504A72704}">
      <dgm:prSet/>
      <dgm:spPr/>
      <dgm:t>
        <a:bodyPr/>
        <a:lstStyle/>
        <a:p>
          <a:endParaRPr lang="en-US"/>
        </a:p>
      </dgm:t>
    </dgm:pt>
    <dgm:pt modelId="{8A80E9B0-C9E0-4CDE-A311-D2425C7E0326}" type="pres">
      <dgm:prSet presAssocID="{CAFD2230-6A45-4FC5-A26A-9BCFA5EAF045}" presName="linear" presStyleCnt="0">
        <dgm:presLayoutVars>
          <dgm:animLvl val="lvl"/>
          <dgm:resizeHandles val="exact"/>
        </dgm:presLayoutVars>
      </dgm:prSet>
      <dgm:spPr/>
    </dgm:pt>
    <dgm:pt modelId="{C980C0F5-6AB9-4936-AF2C-98865C7C3CF7}" type="pres">
      <dgm:prSet presAssocID="{51C2834D-64E5-4BAE-A252-828110454570}" presName="parentText" presStyleLbl="node1" presStyleIdx="0" presStyleCnt="3">
        <dgm:presLayoutVars>
          <dgm:chMax val="0"/>
          <dgm:bulletEnabled val="1"/>
        </dgm:presLayoutVars>
      </dgm:prSet>
      <dgm:spPr/>
    </dgm:pt>
    <dgm:pt modelId="{1E48124A-AB57-48F2-8F84-3003478C3431}" type="pres">
      <dgm:prSet presAssocID="{7C8A1F8B-E5F0-4F00-AB0B-C2E18B3DA57D}" presName="spacer" presStyleCnt="0"/>
      <dgm:spPr/>
    </dgm:pt>
    <dgm:pt modelId="{E9EC9B82-E4DA-4BC4-9D5B-5B27C02B55C0}" type="pres">
      <dgm:prSet presAssocID="{1A6D2FF3-5202-4967-91DD-6AA1CE25DB71}" presName="parentText" presStyleLbl="node1" presStyleIdx="1" presStyleCnt="3">
        <dgm:presLayoutVars>
          <dgm:chMax val="0"/>
          <dgm:bulletEnabled val="1"/>
        </dgm:presLayoutVars>
      </dgm:prSet>
      <dgm:spPr/>
    </dgm:pt>
    <dgm:pt modelId="{3E30416D-8B28-4A8A-8B7E-EE9CE9C80306}" type="pres">
      <dgm:prSet presAssocID="{AEA412FF-7732-4970-982B-CAD00A4422C1}" presName="spacer" presStyleCnt="0"/>
      <dgm:spPr/>
    </dgm:pt>
    <dgm:pt modelId="{26F2F52D-8B43-482E-8975-4086E816D134}" type="pres">
      <dgm:prSet presAssocID="{6A543308-2491-467C-BE62-15771369B91E}" presName="parentText" presStyleLbl="node1" presStyleIdx="2" presStyleCnt="3">
        <dgm:presLayoutVars>
          <dgm:chMax val="0"/>
          <dgm:bulletEnabled val="1"/>
        </dgm:presLayoutVars>
      </dgm:prSet>
      <dgm:spPr/>
    </dgm:pt>
  </dgm:ptLst>
  <dgm:cxnLst>
    <dgm:cxn modelId="{663B3693-5C83-4F1F-B909-729A4E2A3B47}" srcId="{CAFD2230-6A45-4FC5-A26A-9BCFA5EAF045}" destId="{1A6D2FF3-5202-4967-91DD-6AA1CE25DB71}" srcOrd="1" destOrd="0" parTransId="{830AFC57-781A-4330-A29F-2249337A1AF6}" sibTransId="{AEA412FF-7732-4970-982B-CAD00A4422C1}"/>
    <dgm:cxn modelId="{75C0E898-6738-49A9-9541-0B0EDB87090D}" type="presOf" srcId="{6A543308-2491-467C-BE62-15771369B91E}" destId="{26F2F52D-8B43-482E-8975-4086E816D134}" srcOrd="0" destOrd="0" presId="urn:microsoft.com/office/officeart/2005/8/layout/vList2"/>
    <dgm:cxn modelId="{CEB523C5-9405-43CB-BC5E-95A504A72704}" srcId="{CAFD2230-6A45-4FC5-A26A-9BCFA5EAF045}" destId="{6A543308-2491-467C-BE62-15771369B91E}" srcOrd="2" destOrd="0" parTransId="{EB2905E8-051B-46DF-9F9C-DC586822CE79}" sibTransId="{A9E763E2-78B1-44FF-9A1C-FEBE4C866DFB}"/>
    <dgm:cxn modelId="{993DD2DA-4313-41D0-894E-9DF988CAF14B}" type="presOf" srcId="{CAFD2230-6A45-4FC5-A26A-9BCFA5EAF045}" destId="{8A80E9B0-C9E0-4CDE-A311-D2425C7E0326}" srcOrd="0" destOrd="0" presId="urn:microsoft.com/office/officeart/2005/8/layout/vList2"/>
    <dgm:cxn modelId="{268E7CE6-2674-4DFD-810B-C4831230EF63}" type="presOf" srcId="{51C2834D-64E5-4BAE-A252-828110454570}" destId="{C980C0F5-6AB9-4936-AF2C-98865C7C3CF7}" srcOrd="0" destOrd="0" presId="urn:microsoft.com/office/officeart/2005/8/layout/vList2"/>
    <dgm:cxn modelId="{969404E7-7282-4E80-B4FF-0DB4A7B99F1A}" srcId="{CAFD2230-6A45-4FC5-A26A-9BCFA5EAF045}" destId="{51C2834D-64E5-4BAE-A252-828110454570}" srcOrd="0" destOrd="0" parTransId="{1D9F86B1-5C05-4063-94B4-6C176AA63494}" sibTransId="{7C8A1F8B-E5F0-4F00-AB0B-C2E18B3DA57D}"/>
    <dgm:cxn modelId="{ED8982FB-873D-47F8-B271-B867391D709F}" type="presOf" srcId="{1A6D2FF3-5202-4967-91DD-6AA1CE25DB71}" destId="{E9EC9B82-E4DA-4BC4-9D5B-5B27C02B55C0}" srcOrd="0" destOrd="0" presId="urn:microsoft.com/office/officeart/2005/8/layout/vList2"/>
    <dgm:cxn modelId="{85DD70C6-FCF9-4CFD-8780-4A0421E6ECCE}" type="presParOf" srcId="{8A80E9B0-C9E0-4CDE-A311-D2425C7E0326}" destId="{C980C0F5-6AB9-4936-AF2C-98865C7C3CF7}" srcOrd="0" destOrd="0" presId="urn:microsoft.com/office/officeart/2005/8/layout/vList2"/>
    <dgm:cxn modelId="{ECCA7D66-26CC-4B0A-85E2-6701F9C3B832}" type="presParOf" srcId="{8A80E9B0-C9E0-4CDE-A311-D2425C7E0326}" destId="{1E48124A-AB57-48F2-8F84-3003478C3431}" srcOrd="1" destOrd="0" presId="urn:microsoft.com/office/officeart/2005/8/layout/vList2"/>
    <dgm:cxn modelId="{C402B936-C030-4A4A-A1D2-51FAC076BCF5}" type="presParOf" srcId="{8A80E9B0-C9E0-4CDE-A311-D2425C7E0326}" destId="{E9EC9B82-E4DA-4BC4-9D5B-5B27C02B55C0}" srcOrd="2" destOrd="0" presId="urn:microsoft.com/office/officeart/2005/8/layout/vList2"/>
    <dgm:cxn modelId="{6A79C27B-7069-4869-BD88-920256619628}" type="presParOf" srcId="{8A80E9B0-C9E0-4CDE-A311-D2425C7E0326}" destId="{3E30416D-8B28-4A8A-8B7E-EE9CE9C80306}" srcOrd="3" destOrd="0" presId="urn:microsoft.com/office/officeart/2005/8/layout/vList2"/>
    <dgm:cxn modelId="{C0148066-5DAD-471E-90E6-8239B6CCFEB4}" type="presParOf" srcId="{8A80E9B0-C9E0-4CDE-A311-D2425C7E0326}" destId="{26F2F52D-8B43-482E-8975-4086E816D13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75ABD-5804-4303-A4E1-E4082E109841}">
      <dsp:nvSpPr>
        <dsp:cNvPr id="0" name=""/>
        <dsp:cNvSpPr/>
      </dsp:nvSpPr>
      <dsp:spPr>
        <a:xfrm>
          <a:off x="1088457" y="677646"/>
          <a:ext cx="1167960" cy="1167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B9AD84-F8BA-4969-BA2B-6B7AC4931095}">
      <dsp:nvSpPr>
        <dsp:cNvPr id="0" name=""/>
        <dsp:cNvSpPr/>
      </dsp:nvSpPr>
      <dsp:spPr>
        <a:xfrm>
          <a:off x="3922" y="1976357"/>
          <a:ext cx="3337031" cy="50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b="1" u="sng" kern="1200">
              <a:solidFill>
                <a:schemeClr val="bg1"/>
              </a:solidFill>
            </a:rPr>
            <a:t>Predict High-Demand Periods</a:t>
          </a:r>
          <a:endParaRPr lang="en-US" sz="1700" u="sng" kern="1200" dirty="0">
            <a:solidFill>
              <a:schemeClr val="bg1"/>
            </a:solidFill>
          </a:endParaRPr>
        </a:p>
      </dsp:txBody>
      <dsp:txXfrm>
        <a:off x="3922" y="1976357"/>
        <a:ext cx="3337031" cy="500554"/>
      </dsp:txXfrm>
    </dsp:sp>
    <dsp:sp modelId="{640813D6-2B33-4C61-9FD6-D04E24AE226E}">
      <dsp:nvSpPr>
        <dsp:cNvPr id="0" name=""/>
        <dsp:cNvSpPr/>
      </dsp:nvSpPr>
      <dsp:spPr>
        <a:xfrm>
          <a:off x="3922" y="2537726"/>
          <a:ext cx="3337031" cy="1180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solidFill>
                <a:schemeClr val="bg1"/>
              </a:solidFill>
            </a:rPr>
            <a:t>Uses historical patient data, seasonal trends, and external factors (e.g., flu season, holidays) to forecast peak times.</a:t>
          </a:r>
          <a:endParaRPr lang="en-US" sz="1300" kern="1200" dirty="0">
            <a:solidFill>
              <a:schemeClr val="bg1"/>
            </a:solidFill>
          </a:endParaRPr>
        </a:p>
        <a:p>
          <a:pPr marL="0" lvl="0" indent="0" algn="ctr" defTabSz="577850">
            <a:lnSpc>
              <a:spcPct val="100000"/>
            </a:lnSpc>
            <a:spcBef>
              <a:spcPct val="0"/>
            </a:spcBef>
            <a:spcAft>
              <a:spcPct val="35000"/>
            </a:spcAft>
            <a:buNone/>
          </a:pPr>
          <a:r>
            <a:rPr lang="en-US" sz="1300" kern="1200">
              <a:solidFill>
                <a:schemeClr val="bg1"/>
              </a:solidFill>
            </a:rPr>
            <a:t>Helps clinics and hospitals prepare for surges in patient visits</a:t>
          </a:r>
          <a:r>
            <a:rPr lang="en-US" sz="1300" kern="1200"/>
            <a:t>.</a:t>
          </a:r>
          <a:endParaRPr lang="en-US" sz="1300" kern="1200" dirty="0"/>
        </a:p>
      </dsp:txBody>
      <dsp:txXfrm>
        <a:off x="3922" y="2537726"/>
        <a:ext cx="3337031" cy="1180633"/>
      </dsp:txXfrm>
    </dsp:sp>
    <dsp:sp modelId="{D87C601E-6780-41C7-AB56-52624D3D5647}">
      <dsp:nvSpPr>
        <dsp:cNvPr id="0" name=""/>
        <dsp:cNvSpPr/>
      </dsp:nvSpPr>
      <dsp:spPr>
        <a:xfrm>
          <a:off x="5009469" y="677646"/>
          <a:ext cx="1167960" cy="1167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1B5D2F-8DAD-4643-8819-8993B6C640FC}">
      <dsp:nvSpPr>
        <dsp:cNvPr id="0" name=""/>
        <dsp:cNvSpPr/>
      </dsp:nvSpPr>
      <dsp:spPr>
        <a:xfrm>
          <a:off x="3924933" y="1976357"/>
          <a:ext cx="3337031" cy="50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b="1" u="sng" kern="1200">
              <a:solidFill>
                <a:schemeClr val="bg1"/>
              </a:solidFill>
            </a:rPr>
            <a:t>Visualize Doctor Utilization</a:t>
          </a:r>
          <a:endParaRPr lang="en-US" sz="1700" u="sng" kern="1200" dirty="0">
            <a:solidFill>
              <a:schemeClr val="bg1"/>
            </a:solidFill>
          </a:endParaRPr>
        </a:p>
      </dsp:txBody>
      <dsp:txXfrm>
        <a:off x="3924933" y="1976357"/>
        <a:ext cx="3337031" cy="500554"/>
      </dsp:txXfrm>
    </dsp:sp>
    <dsp:sp modelId="{BBD62E45-DD60-4259-A2E7-ADAAF08B5B55}">
      <dsp:nvSpPr>
        <dsp:cNvPr id="0" name=""/>
        <dsp:cNvSpPr/>
      </dsp:nvSpPr>
      <dsp:spPr>
        <a:xfrm>
          <a:off x="3924933" y="2537726"/>
          <a:ext cx="3337031" cy="1180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solidFill>
                <a:schemeClr val="bg1"/>
              </a:solidFill>
            </a:rPr>
            <a:t>Tracks and displays real-time and historical workload metrics for physicians.</a:t>
          </a:r>
          <a:endParaRPr lang="en-US" sz="1300" kern="1200" dirty="0">
            <a:solidFill>
              <a:schemeClr val="bg1"/>
            </a:solidFill>
          </a:endParaRPr>
        </a:p>
        <a:p>
          <a:pPr marL="0" lvl="0" indent="0" algn="ctr" defTabSz="577850">
            <a:lnSpc>
              <a:spcPct val="100000"/>
            </a:lnSpc>
            <a:spcBef>
              <a:spcPct val="0"/>
            </a:spcBef>
            <a:spcAft>
              <a:spcPct val="35000"/>
            </a:spcAft>
            <a:buNone/>
          </a:pPr>
          <a:r>
            <a:rPr lang="en-US" sz="1300" kern="1200">
              <a:solidFill>
                <a:schemeClr val="bg1"/>
              </a:solidFill>
            </a:rPr>
            <a:t>Identifies overworked or underutilized staff to improve efficiency.</a:t>
          </a:r>
          <a:endParaRPr lang="en-US" sz="1300" kern="1200" dirty="0">
            <a:solidFill>
              <a:schemeClr val="bg1"/>
            </a:solidFill>
          </a:endParaRPr>
        </a:p>
      </dsp:txBody>
      <dsp:txXfrm>
        <a:off x="3924933" y="2537726"/>
        <a:ext cx="3337031" cy="1180633"/>
      </dsp:txXfrm>
    </dsp:sp>
    <dsp:sp modelId="{5DC4580A-0F74-4576-991D-86C3527DA471}">
      <dsp:nvSpPr>
        <dsp:cNvPr id="0" name=""/>
        <dsp:cNvSpPr/>
      </dsp:nvSpPr>
      <dsp:spPr>
        <a:xfrm>
          <a:off x="8930480" y="677646"/>
          <a:ext cx="1167960" cy="1167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652C36-7941-486D-A047-9350F3E13348}">
      <dsp:nvSpPr>
        <dsp:cNvPr id="0" name=""/>
        <dsp:cNvSpPr/>
      </dsp:nvSpPr>
      <dsp:spPr>
        <a:xfrm>
          <a:off x="7845945" y="1976357"/>
          <a:ext cx="3337031" cy="500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b="1" u="sng" kern="1200">
              <a:solidFill>
                <a:schemeClr val="bg1"/>
              </a:solidFill>
            </a:rPr>
            <a:t>Provide Staffing Recommendations</a:t>
          </a:r>
          <a:endParaRPr lang="en-US" sz="1700" u="sng" kern="1200" dirty="0">
            <a:solidFill>
              <a:schemeClr val="bg1"/>
            </a:solidFill>
          </a:endParaRPr>
        </a:p>
      </dsp:txBody>
      <dsp:txXfrm>
        <a:off x="7845945" y="1976357"/>
        <a:ext cx="3337031" cy="500554"/>
      </dsp:txXfrm>
    </dsp:sp>
    <dsp:sp modelId="{B93678F3-A557-4816-B589-CF09781823AE}">
      <dsp:nvSpPr>
        <dsp:cNvPr id="0" name=""/>
        <dsp:cNvSpPr/>
      </dsp:nvSpPr>
      <dsp:spPr>
        <a:xfrm>
          <a:off x="7845945" y="2537726"/>
          <a:ext cx="3337031" cy="1180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solidFill>
                <a:schemeClr val="bg1"/>
              </a:solidFill>
            </a:rPr>
            <a:t>AI suggests optimal staffing levels based on demand forecasts.</a:t>
          </a:r>
          <a:endParaRPr lang="en-US" sz="1300" kern="1200" dirty="0">
            <a:solidFill>
              <a:schemeClr val="bg1"/>
            </a:solidFill>
          </a:endParaRPr>
        </a:p>
        <a:p>
          <a:pPr marL="0" lvl="0" indent="0" algn="ctr" defTabSz="577850">
            <a:lnSpc>
              <a:spcPct val="100000"/>
            </a:lnSpc>
            <a:spcBef>
              <a:spcPct val="0"/>
            </a:spcBef>
            <a:spcAft>
              <a:spcPct val="35000"/>
            </a:spcAft>
            <a:buNone/>
          </a:pPr>
          <a:r>
            <a:rPr lang="en-US" sz="1300" kern="1200">
              <a:solidFill>
                <a:schemeClr val="bg1"/>
              </a:solidFill>
            </a:rPr>
            <a:t>Reduces wait times, prevents burnout, and maximizes resource efficiency.</a:t>
          </a:r>
          <a:endParaRPr lang="en-US" sz="1300" kern="1200" dirty="0">
            <a:solidFill>
              <a:schemeClr val="bg1"/>
            </a:solidFill>
          </a:endParaRPr>
        </a:p>
      </dsp:txBody>
      <dsp:txXfrm>
        <a:off x="7845945" y="2537726"/>
        <a:ext cx="3337031" cy="118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B3B77-7CB6-4B6F-9C7B-748B670DF5C0}">
      <dsp:nvSpPr>
        <dsp:cNvPr id="0" name=""/>
        <dsp:cNvSpPr/>
      </dsp:nvSpPr>
      <dsp:spPr>
        <a:xfrm>
          <a:off x="3206113" y="772417"/>
          <a:ext cx="563067" cy="91440"/>
        </a:xfrm>
        <a:custGeom>
          <a:avLst/>
          <a:gdLst/>
          <a:ahLst/>
          <a:cxnLst/>
          <a:rect l="0" t="0" r="0" b="0"/>
          <a:pathLst>
            <a:path>
              <a:moveTo>
                <a:pt x="0" y="49125"/>
              </a:moveTo>
              <a:lnTo>
                <a:pt x="298633" y="49125"/>
              </a:lnTo>
              <a:lnTo>
                <a:pt x="298633" y="45720"/>
              </a:lnTo>
              <a:lnTo>
                <a:pt x="56306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72805" y="815001"/>
        <a:ext cx="29683" cy="6272"/>
      </dsp:txXfrm>
    </dsp:sp>
    <dsp:sp modelId="{35CA0859-EEBC-4D53-A917-7E94632D1B72}">
      <dsp:nvSpPr>
        <dsp:cNvPr id="0" name=""/>
        <dsp:cNvSpPr/>
      </dsp:nvSpPr>
      <dsp:spPr>
        <a:xfrm>
          <a:off x="480788" y="3405"/>
          <a:ext cx="2727124" cy="163627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631" tIns="140270" rIns="133631" bIns="14027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onsolas"/>
            </a:rPr>
            <a:t>Data Ingestion 
(EHR Integration, 
 Historical Data)</a:t>
          </a:r>
        </a:p>
      </dsp:txBody>
      <dsp:txXfrm>
        <a:off x="480788" y="3405"/>
        <a:ext cx="2727124" cy="1636274"/>
      </dsp:txXfrm>
    </dsp:sp>
    <dsp:sp modelId="{2099335B-F6F6-406D-B63D-1F66F05A7F6E}">
      <dsp:nvSpPr>
        <dsp:cNvPr id="0" name=""/>
        <dsp:cNvSpPr/>
      </dsp:nvSpPr>
      <dsp:spPr>
        <a:xfrm>
          <a:off x="1844351" y="1634474"/>
          <a:ext cx="3320791" cy="600043"/>
        </a:xfrm>
        <a:custGeom>
          <a:avLst/>
          <a:gdLst/>
          <a:ahLst/>
          <a:cxnLst/>
          <a:rect l="0" t="0" r="0" b="0"/>
          <a:pathLst>
            <a:path>
              <a:moveTo>
                <a:pt x="3320791" y="0"/>
              </a:moveTo>
              <a:lnTo>
                <a:pt x="3320791" y="317121"/>
              </a:lnTo>
              <a:lnTo>
                <a:pt x="0" y="317121"/>
              </a:lnTo>
              <a:lnTo>
                <a:pt x="0" y="600043"/>
              </a:lnTo>
            </a:path>
          </a:pathLst>
        </a:custGeom>
        <a:noFill/>
        <a:ln w="6350" cap="flat" cmpd="sng" algn="ctr">
          <a:solidFill>
            <a:schemeClr val="accent5">
              <a:hueOff val="1158558"/>
              <a:satOff val="-1956"/>
              <a:lumOff val="-13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243" y="1931360"/>
        <a:ext cx="169007" cy="6272"/>
      </dsp:txXfrm>
    </dsp:sp>
    <dsp:sp modelId="{E5A600CB-272A-4F82-87DD-9F6F6C1C4CB6}">
      <dsp:nvSpPr>
        <dsp:cNvPr id="0" name=""/>
        <dsp:cNvSpPr/>
      </dsp:nvSpPr>
      <dsp:spPr>
        <a:xfrm>
          <a:off x="3801580" y="0"/>
          <a:ext cx="2727124" cy="1636274"/>
        </a:xfrm>
        <a:prstGeom prst="rect">
          <a:avLst/>
        </a:prstGeom>
        <a:solidFill>
          <a:schemeClr val="accent5">
            <a:hueOff val="868919"/>
            <a:satOff val="-1467"/>
            <a:lumOff val="-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631" tIns="140270" rIns="133631" bIns="14027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Bierstadt"/>
            </a:rPr>
            <a:t>Data Processing ( Cleaning)</a:t>
          </a:r>
          <a:endParaRPr lang="en-US" sz="1600" kern="1200"/>
        </a:p>
      </dsp:txBody>
      <dsp:txXfrm>
        <a:off x="3801580" y="0"/>
        <a:ext cx="2727124" cy="1636274"/>
      </dsp:txXfrm>
    </dsp:sp>
    <dsp:sp modelId="{0E87EAB6-49CE-426D-A1A1-1D3C06B8E638}">
      <dsp:nvSpPr>
        <dsp:cNvPr id="0" name=""/>
        <dsp:cNvSpPr/>
      </dsp:nvSpPr>
      <dsp:spPr>
        <a:xfrm>
          <a:off x="3206113" y="3039335"/>
          <a:ext cx="596638" cy="91440"/>
        </a:xfrm>
        <a:custGeom>
          <a:avLst/>
          <a:gdLst/>
          <a:ahLst/>
          <a:cxnLst/>
          <a:rect l="0" t="0" r="0" b="0"/>
          <a:pathLst>
            <a:path>
              <a:moveTo>
                <a:pt x="0" y="45720"/>
              </a:moveTo>
              <a:lnTo>
                <a:pt x="596638" y="45720"/>
              </a:lnTo>
            </a:path>
          </a:pathLst>
        </a:custGeom>
        <a:noFill/>
        <a:ln w="6350" cap="flat" cmpd="sng" algn="ctr">
          <a:solidFill>
            <a:schemeClr val="accent5">
              <a:hueOff val="2317117"/>
              <a:satOff val="-3913"/>
              <a:lumOff val="-2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88751" y="3081919"/>
        <a:ext cx="31361" cy="6272"/>
      </dsp:txXfrm>
    </dsp:sp>
    <dsp:sp modelId="{EC9BC934-8D78-44E7-809E-19851EEEDF96}">
      <dsp:nvSpPr>
        <dsp:cNvPr id="0" name=""/>
        <dsp:cNvSpPr/>
      </dsp:nvSpPr>
      <dsp:spPr>
        <a:xfrm>
          <a:off x="480788" y="2266918"/>
          <a:ext cx="2727124" cy="1636274"/>
        </a:xfrm>
        <a:prstGeom prst="rect">
          <a:avLst/>
        </a:prstGeom>
        <a:solidFill>
          <a:schemeClr val="accent5">
            <a:hueOff val="1737838"/>
            <a:satOff val="-2935"/>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631" tIns="140270" rIns="133631" bIns="14027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Bierstadt"/>
            </a:rPr>
            <a:t> Statistical</a:t>
          </a:r>
          <a:r>
            <a:rPr lang="en-US" sz="1600" kern="1200" dirty="0">
              <a:latin typeface="Consolas"/>
            </a:rPr>
            <a:t> Models (Demand </a:t>
          </a:r>
          <a:r>
            <a:rPr lang="en-US" sz="1600" kern="1200" dirty="0" err="1">
              <a:latin typeface="Consolas"/>
            </a:rPr>
            <a:t>Prediction,Utilization</a:t>
          </a:r>
          <a:r>
            <a:rPr lang="en-US" sz="1600" kern="1200" dirty="0">
              <a:latin typeface="Consolas"/>
            </a:rPr>
            <a:t> Analysis)</a:t>
          </a:r>
        </a:p>
      </dsp:txBody>
      <dsp:txXfrm>
        <a:off x="480788" y="2266918"/>
        <a:ext cx="2727124" cy="1636274"/>
      </dsp:txXfrm>
    </dsp:sp>
    <dsp:sp modelId="{0E5D2CA9-2A6D-4515-8506-0CF56759B8CE}">
      <dsp:nvSpPr>
        <dsp:cNvPr id="0" name=""/>
        <dsp:cNvSpPr/>
      </dsp:nvSpPr>
      <dsp:spPr>
        <a:xfrm>
          <a:off x="3804144" y="3901392"/>
          <a:ext cx="1394569" cy="541594"/>
        </a:xfrm>
        <a:custGeom>
          <a:avLst/>
          <a:gdLst/>
          <a:ahLst/>
          <a:cxnLst/>
          <a:rect l="0" t="0" r="0" b="0"/>
          <a:pathLst>
            <a:path>
              <a:moveTo>
                <a:pt x="1394569" y="0"/>
              </a:moveTo>
              <a:lnTo>
                <a:pt x="1394569" y="287897"/>
              </a:lnTo>
              <a:lnTo>
                <a:pt x="0" y="287897"/>
              </a:lnTo>
              <a:lnTo>
                <a:pt x="0" y="541594"/>
              </a:lnTo>
            </a:path>
          </a:pathLst>
        </a:custGeom>
        <a:noFill/>
        <a:ln w="6350" cap="flat" cmpd="sng" algn="ctr">
          <a:solidFill>
            <a:schemeClr val="accent5">
              <a:hueOff val="3475675"/>
              <a:satOff val="-5869"/>
              <a:lumOff val="-3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63744" y="4169053"/>
        <a:ext cx="75369" cy="6272"/>
      </dsp:txXfrm>
    </dsp:sp>
    <dsp:sp modelId="{66124B37-F555-435B-ABB8-F50594F40AD0}">
      <dsp:nvSpPr>
        <dsp:cNvPr id="0" name=""/>
        <dsp:cNvSpPr/>
      </dsp:nvSpPr>
      <dsp:spPr>
        <a:xfrm>
          <a:off x="3835151" y="2266918"/>
          <a:ext cx="2727124" cy="1636274"/>
        </a:xfrm>
        <a:prstGeom prst="rect">
          <a:avLst/>
        </a:prstGeom>
        <a:solidFill>
          <a:schemeClr val="accent5">
            <a:hueOff val="2606756"/>
            <a:satOff val="-4402"/>
            <a:lumOff val="-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631" tIns="140270" rIns="133631" bIns="14027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onsolas"/>
            </a:rPr>
            <a:t>Visualization
(Tableau Dashboards,
Real-time Monitoring)</a:t>
          </a:r>
        </a:p>
      </dsp:txBody>
      <dsp:txXfrm>
        <a:off x="3835151" y="2266918"/>
        <a:ext cx="2727124" cy="1636274"/>
      </dsp:txXfrm>
    </dsp:sp>
    <dsp:sp modelId="{4927BEA8-0504-4221-AFE3-644AC9AD3307}">
      <dsp:nvSpPr>
        <dsp:cNvPr id="0" name=""/>
        <dsp:cNvSpPr/>
      </dsp:nvSpPr>
      <dsp:spPr>
        <a:xfrm>
          <a:off x="2440582" y="4475387"/>
          <a:ext cx="2727124" cy="1636274"/>
        </a:xfrm>
        <a:prstGeom prst="rect">
          <a:avLst/>
        </a:prstGeom>
        <a:solidFill>
          <a:schemeClr val="accent5">
            <a:hueOff val="3475675"/>
            <a:satOff val="-5869"/>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631" tIns="140270" rIns="133631" bIns="14027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onsolas"/>
            </a:rPr>
            <a:t>Recommendations
(Staffing Alerts,
Optimization Tips</a:t>
          </a:r>
        </a:p>
      </dsp:txBody>
      <dsp:txXfrm>
        <a:off x="2440582" y="4475387"/>
        <a:ext cx="2727124" cy="16362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BBEFD-5081-410C-B93C-FF6EEFEF4332}">
      <dsp:nvSpPr>
        <dsp:cNvPr id="0" name=""/>
        <dsp:cNvSpPr/>
      </dsp:nvSpPr>
      <dsp:spPr>
        <a:xfrm>
          <a:off x="9145" y="703411"/>
          <a:ext cx="2733446" cy="164006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Bierstadt"/>
            </a:rPr>
            <a:t>Raw Data ( Excel)</a:t>
          </a:r>
        </a:p>
      </dsp:txBody>
      <dsp:txXfrm>
        <a:off x="57181" y="751447"/>
        <a:ext cx="2637374" cy="1543996"/>
      </dsp:txXfrm>
    </dsp:sp>
    <dsp:sp modelId="{BE7FD969-5874-483C-833C-3D2DA52476B1}">
      <dsp:nvSpPr>
        <dsp:cNvPr id="0" name=""/>
        <dsp:cNvSpPr/>
      </dsp:nvSpPr>
      <dsp:spPr>
        <a:xfrm>
          <a:off x="3015936" y="1184498"/>
          <a:ext cx="579490" cy="67789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015936" y="1320077"/>
        <a:ext cx="405643" cy="406736"/>
      </dsp:txXfrm>
    </dsp:sp>
    <dsp:sp modelId="{4973243D-C9CE-44D4-9271-7DBD12819C0B}">
      <dsp:nvSpPr>
        <dsp:cNvPr id="0" name=""/>
        <dsp:cNvSpPr/>
      </dsp:nvSpPr>
      <dsp:spPr>
        <a:xfrm>
          <a:off x="3835971" y="703411"/>
          <a:ext cx="2733446" cy="1640068"/>
        </a:xfrm>
        <a:prstGeom prst="roundRect">
          <a:avLst>
            <a:gd name="adj" fmla="val 10000"/>
          </a:avLst>
        </a:prstGeom>
        <a:solidFill>
          <a:schemeClr val="accent5">
            <a:hueOff val="1737838"/>
            <a:satOff val="-2935"/>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Bierstadt"/>
            </a:rPr>
            <a:t>Datetime conversion   ( Entry Time, Consultation time, Post consultation    time )</a:t>
          </a:r>
        </a:p>
      </dsp:txBody>
      <dsp:txXfrm>
        <a:off x="3884007" y="751447"/>
        <a:ext cx="2637374" cy="1543996"/>
      </dsp:txXfrm>
    </dsp:sp>
    <dsp:sp modelId="{B636E7A0-7BBF-43B7-A502-D574ADAD23CD}">
      <dsp:nvSpPr>
        <dsp:cNvPr id="0" name=""/>
        <dsp:cNvSpPr/>
      </dsp:nvSpPr>
      <dsp:spPr>
        <a:xfrm>
          <a:off x="6842762" y="1184498"/>
          <a:ext cx="579490" cy="677894"/>
        </a:xfrm>
        <a:prstGeom prst="rightArrow">
          <a:avLst>
            <a:gd name="adj1" fmla="val 60000"/>
            <a:gd name="adj2" fmla="val 50000"/>
          </a:avLst>
        </a:prstGeom>
        <a:solidFill>
          <a:schemeClr val="accent5">
            <a:hueOff val="3475675"/>
            <a:satOff val="-5869"/>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842762" y="1320077"/>
        <a:ext cx="405643" cy="406736"/>
      </dsp:txXfrm>
    </dsp:sp>
    <dsp:sp modelId="{3FA4E48F-B237-4B09-B81A-875146E16A29}">
      <dsp:nvSpPr>
        <dsp:cNvPr id="0" name=""/>
        <dsp:cNvSpPr/>
      </dsp:nvSpPr>
      <dsp:spPr>
        <a:xfrm>
          <a:off x="7662796" y="703411"/>
          <a:ext cx="2733446" cy="1640068"/>
        </a:xfrm>
        <a:prstGeom prst="roundRect">
          <a:avLst>
            <a:gd name="adj" fmla="val 10000"/>
          </a:avLst>
        </a:prstGeom>
        <a:solidFill>
          <a:schemeClr val="accent5">
            <a:hueOff val="3475675"/>
            <a:satOff val="-5869"/>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Bierstadt"/>
            </a:rPr>
            <a:t>Derived Metrics(Consultation time Post-consult time)</a:t>
          </a:r>
        </a:p>
      </dsp:txBody>
      <dsp:txXfrm>
        <a:off x="7710832" y="751447"/>
        <a:ext cx="2637374" cy="1543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C0603-4DED-4E2D-B4A3-B95E3CB9FC24}">
      <dsp:nvSpPr>
        <dsp:cNvPr id="0" name=""/>
        <dsp:cNvSpPr/>
      </dsp:nvSpPr>
      <dsp:spPr>
        <a:xfrm>
          <a:off x="9146" y="1186786"/>
          <a:ext cx="2733809" cy="164028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Bierstadt"/>
            </a:rPr>
            <a:t>Feature Engineering ( Extract hours,days months)</a:t>
          </a:r>
        </a:p>
      </dsp:txBody>
      <dsp:txXfrm>
        <a:off x="57188" y="1234828"/>
        <a:ext cx="2637725" cy="1544201"/>
      </dsp:txXfrm>
    </dsp:sp>
    <dsp:sp modelId="{AEAD3004-1905-486F-AF9F-84BC58C7FFA8}">
      <dsp:nvSpPr>
        <dsp:cNvPr id="0" name=""/>
        <dsp:cNvSpPr/>
      </dsp:nvSpPr>
      <dsp:spPr>
        <a:xfrm>
          <a:off x="3016337" y="1667937"/>
          <a:ext cx="579567" cy="67798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016337" y="1803534"/>
        <a:ext cx="405697" cy="406790"/>
      </dsp:txXfrm>
    </dsp:sp>
    <dsp:sp modelId="{94D8F801-7BF2-4FCB-B415-EE985EAAEB32}">
      <dsp:nvSpPr>
        <dsp:cNvPr id="0" name=""/>
        <dsp:cNvSpPr/>
      </dsp:nvSpPr>
      <dsp:spPr>
        <a:xfrm>
          <a:off x="3836480" y="1186786"/>
          <a:ext cx="2733809" cy="1640285"/>
        </a:xfrm>
        <a:prstGeom prst="roundRect">
          <a:avLst>
            <a:gd name="adj" fmla="val 10000"/>
          </a:avLst>
        </a:prstGeom>
        <a:solidFill>
          <a:schemeClr val="accent5">
            <a:hueOff val="1737838"/>
            <a:satOff val="-2935"/>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Bierstadt"/>
            </a:rPr>
            <a:t>Handle incorrect/missing data </a:t>
          </a:r>
        </a:p>
      </dsp:txBody>
      <dsp:txXfrm>
        <a:off x="3884522" y="1234828"/>
        <a:ext cx="2637725" cy="1544201"/>
      </dsp:txXfrm>
    </dsp:sp>
    <dsp:sp modelId="{4360F35E-EE21-48E5-935E-0ECCA7B0AEDE}">
      <dsp:nvSpPr>
        <dsp:cNvPr id="0" name=""/>
        <dsp:cNvSpPr/>
      </dsp:nvSpPr>
      <dsp:spPr>
        <a:xfrm>
          <a:off x="6843670" y="1667937"/>
          <a:ext cx="579567" cy="677984"/>
        </a:xfrm>
        <a:prstGeom prst="rightArrow">
          <a:avLst>
            <a:gd name="adj1" fmla="val 60000"/>
            <a:gd name="adj2" fmla="val 50000"/>
          </a:avLst>
        </a:prstGeom>
        <a:solidFill>
          <a:schemeClr val="accent5">
            <a:hueOff val="3475675"/>
            <a:satOff val="-5869"/>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843670" y="1803534"/>
        <a:ext cx="405697" cy="406790"/>
      </dsp:txXfrm>
    </dsp:sp>
    <dsp:sp modelId="{A76A673B-C91D-40AC-8726-A2770AF1CE85}">
      <dsp:nvSpPr>
        <dsp:cNvPr id="0" name=""/>
        <dsp:cNvSpPr/>
      </dsp:nvSpPr>
      <dsp:spPr>
        <a:xfrm>
          <a:off x="7663813" y="1186786"/>
          <a:ext cx="2733809" cy="1640285"/>
        </a:xfrm>
        <a:prstGeom prst="roundRect">
          <a:avLst>
            <a:gd name="adj" fmla="val 10000"/>
          </a:avLst>
        </a:prstGeom>
        <a:solidFill>
          <a:schemeClr val="accent5">
            <a:hueOff val="3475675"/>
            <a:satOff val="-5869"/>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Bierstadt"/>
            </a:rPr>
            <a:t>Cleaned data set  ( Ready for analysis)</a:t>
          </a:r>
          <a:endParaRPr lang="en-US" sz="2400" kern="1200" dirty="0"/>
        </a:p>
      </dsp:txBody>
      <dsp:txXfrm>
        <a:off x="7711855" y="1234828"/>
        <a:ext cx="2637725" cy="15442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94B4-96CF-4D5C-AD54-FFFA2BE4FDDD}">
      <dsp:nvSpPr>
        <dsp:cNvPr id="0" name=""/>
        <dsp:cNvSpPr/>
      </dsp:nvSpPr>
      <dsp:spPr>
        <a:xfrm>
          <a:off x="957209" y="537252"/>
          <a:ext cx="1082036" cy="10820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96197F-9C92-43CD-AB98-E385AF40EEC8}">
      <dsp:nvSpPr>
        <dsp:cNvPr id="0" name=""/>
        <dsp:cNvSpPr/>
      </dsp:nvSpPr>
      <dsp:spPr>
        <a:xfrm>
          <a:off x="295964" y="2044667"/>
          <a:ext cx="2404525" cy="13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IN" sz="1600" kern="1200" dirty="0">
              <a:solidFill>
                <a:schemeClr val="bg1"/>
              </a:solidFill>
              <a:latin typeface="Bierstadt"/>
            </a:rPr>
            <a:t>EDA is done to derive information regarding patient flow and physician utilization. Visualization tools Tableau are used. Key analyses include:</a:t>
          </a:r>
          <a:endParaRPr lang="en-US" sz="1600" kern="1200" dirty="0">
            <a:solidFill>
              <a:schemeClr val="bg1"/>
            </a:solidFill>
            <a:latin typeface="Bierstadt"/>
          </a:endParaRPr>
        </a:p>
      </dsp:txBody>
      <dsp:txXfrm>
        <a:off x="295964" y="2044667"/>
        <a:ext cx="2404525" cy="1327500"/>
      </dsp:txXfrm>
    </dsp:sp>
    <dsp:sp modelId="{65EDE14E-3A9F-496C-B50F-766DFC603293}">
      <dsp:nvSpPr>
        <dsp:cNvPr id="0" name=""/>
        <dsp:cNvSpPr/>
      </dsp:nvSpPr>
      <dsp:spPr>
        <a:xfrm>
          <a:off x="3782526" y="537252"/>
          <a:ext cx="1082036" cy="10820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0ED0D0-A0E6-4060-8F27-3901CFAB7537}">
      <dsp:nvSpPr>
        <dsp:cNvPr id="0" name=""/>
        <dsp:cNvSpPr/>
      </dsp:nvSpPr>
      <dsp:spPr>
        <a:xfrm>
          <a:off x="3121282" y="2044667"/>
          <a:ext cx="2404525" cy="13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IN" sz="1600" kern="1200" dirty="0">
              <a:solidFill>
                <a:schemeClr val="bg1"/>
              </a:solidFill>
              <a:latin typeface="Bierstadt"/>
            </a:rPr>
            <a:t>Consultation Durations: Distribution of consultation lengths to identify outliers and overall trends.</a:t>
          </a:r>
          <a:endParaRPr lang="en-US" sz="1600" kern="1200" dirty="0">
            <a:solidFill>
              <a:schemeClr val="bg1"/>
            </a:solidFill>
            <a:latin typeface="Bierstadt"/>
          </a:endParaRPr>
        </a:p>
      </dsp:txBody>
      <dsp:txXfrm>
        <a:off x="3121282" y="2044667"/>
        <a:ext cx="2404525" cy="1327500"/>
      </dsp:txXfrm>
    </dsp:sp>
    <dsp:sp modelId="{A910166E-146D-48DD-BC5B-6B600668E953}">
      <dsp:nvSpPr>
        <dsp:cNvPr id="0" name=""/>
        <dsp:cNvSpPr/>
      </dsp:nvSpPr>
      <dsp:spPr>
        <a:xfrm>
          <a:off x="6607843" y="537252"/>
          <a:ext cx="1082036" cy="10820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BC4A54-B02F-4D30-B8C6-A1EE59B91882}">
      <dsp:nvSpPr>
        <dsp:cNvPr id="0" name=""/>
        <dsp:cNvSpPr/>
      </dsp:nvSpPr>
      <dsp:spPr>
        <a:xfrm>
          <a:off x="5946599" y="2044667"/>
          <a:ext cx="2404525" cy="13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IN" sz="1600" kern="1200" dirty="0">
              <a:solidFill>
                <a:schemeClr val="bg1"/>
              </a:solidFill>
              <a:latin typeface="Bierstadt"/>
            </a:rPr>
            <a:t>Doctor Utilization: Average consultation time comparison for different types of doctors.</a:t>
          </a:r>
          <a:endParaRPr lang="en-US" sz="1600" kern="1200" dirty="0">
            <a:solidFill>
              <a:schemeClr val="bg1"/>
            </a:solidFill>
            <a:latin typeface="Bierstadt"/>
          </a:endParaRPr>
        </a:p>
      </dsp:txBody>
      <dsp:txXfrm>
        <a:off x="5946599" y="2044667"/>
        <a:ext cx="2404525" cy="1327500"/>
      </dsp:txXfrm>
    </dsp:sp>
    <dsp:sp modelId="{CA9DD8BD-B4EC-4B8C-ADA8-6823205844A2}">
      <dsp:nvSpPr>
        <dsp:cNvPr id="0" name=""/>
        <dsp:cNvSpPr/>
      </dsp:nvSpPr>
      <dsp:spPr>
        <a:xfrm>
          <a:off x="9433161" y="537252"/>
          <a:ext cx="1082036" cy="10820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738C7D-9245-4CF5-B7BA-E4EB771B5235}">
      <dsp:nvSpPr>
        <dsp:cNvPr id="0" name=""/>
        <dsp:cNvSpPr/>
      </dsp:nvSpPr>
      <dsp:spPr>
        <a:xfrm>
          <a:off x="8771916" y="2044667"/>
          <a:ext cx="2404525" cy="132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IN" sz="1600" kern="1200" dirty="0">
              <a:solidFill>
                <a:schemeClr val="bg1"/>
              </a:solidFill>
              <a:latin typeface="Bierstadt"/>
            </a:rPr>
            <a:t>Peak Hours Identification: Patient arrival patterns visualization using time-based heatmaps and line charts</a:t>
          </a:r>
          <a:r>
            <a:rPr lang="en-IN" sz="1600" kern="1200" dirty="0">
              <a:latin typeface="Bierstadt"/>
            </a:rPr>
            <a:t>.</a:t>
          </a:r>
          <a:endParaRPr lang="en-US" sz="1600" kern="1200" dirty="0">
            <a:latin typeface="Bierstadt"/>
          </a:endParaRPr>
        </a:p>
      </dsp:txBody>
      <dsp:txXfrm>
        <a:off x="8771916" y="2044667"/>
        <a:ext cx="2404525" cy="1327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78B00-64CA-4509-B29C-4F271A5A50B8}">
      <dsp:nvSpPr>
        <dsp:cNvPr id="0" name=""/>
        <dsp:cNvSpPr/>
      </dsp:nvSpPr>
      <dsp:spPr>
        <a:xfrm>
          <a:off x="734" y="242859"/>
          <a:ext cx="2975595" cy="357071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923" tIns="0" rIns="293923" bIns="330200" numCol="1" spcCol="1270" anchor="t" anchorCtr="0">
          <a:noAutofit/>
        </a:bodyPr>
        <a:lstStyle/>
        <a:p>
          <a:pPr marL="0" lvl="0" indent="0" algn="l" defTabSz="622300">
            <a:lnSpc>
              <a:spcPct val="90000"/>
            </a:lnSpc>
            <a:spcBef>
              <a:spcPct val="0"/>
            </a:spcBef>
            <a:spcAft>
              <a:spcPct val="35000"/>
            </a:spcAft>
            <a:buNone/>
          </a:pPr>
          <a:r>
            <a:rPr lang="en-US" sz="1400" b="0" kern="1200" dirty="0"/>
            <a:t>Predicting High-Demand Periods in Hospitals Using Predictive Analytics</a:t>
          </a:r>
        </a:p>
      </dsp:txBody>
      <dsp:txXfrm>
        <a:off x="734" y="1671145"/>
        <a:ext cx="2975595" cy="2142428"/>
      </dsp:txXfrm>
    </dsp:sp>
    <dsp:sp modelId="{91AADD41-45BE-4439-8AD3-22E3CEE333D1}">
      <dsp:nvSpPr>
        <dsp:cNvPr id="0" name=""/>
        <dsp:cNvSpPr/>
      </dsp:nvSpPr>
      <dsp:spPr>
        <a:xfrm>
          <a:off x="734" y="242859"/>
          <a:ext cx="2975595" cy="142828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3923" tIns="165100" rIns="29392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34" y="242859"/>
        <a:ext cx="2975595" cy="1428285"/>
      </dsp:txXfrm>
    </dsp:sp>
    <dsp:sp modelId="{BD57A1A7-768C-4FCF-880C-63B76781C94C}">
      <dsp:nvSpPr>
        <dsp:cNvPr id="0" name=""/>
        <dsp:cNvSpPr/>
      </dsp:nvSpPr>
      <dsp:spPr>
        <a:xfrm>
          <a:off x="3214378" y="242859"/>
          <a:ext cx="2975595" cy="3570714"/>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923" tIns="0" rIns="293923" bIns="330200" numCol="1" spcCol="1270" anchor="t" anchorCtr="0">
          <a:noAutofit/>
        </a:bodyPr>
        <a:lstStyle/>
        <a:p>
          <a:pPr marL="0" lvl="0" indent="0" algn="l" defTabSz="622300" rtl="0">
            <a:lnSpc>
              <a:spcPct val="90000"/>
            </a:lnSpc>
            <a:spcBef>
              <a:spcPct val="0"/>
            </a:spcBef>
            <a:spcAft>
              <a:spcPct val="35000"/>
            </a:spcAft>
            <a:buNone/>
          </a:pPr>
          <a:r>
            <a:rPr lang="en-US" sz="1400" b="0" kern="1200"/>
            <a:t>Data </a:t>
          </a:r>
          <a:r>
            <a:rPr lang="en-US" sz="1400" b="0" kern="1200">
              <a:latin typeface="Century Gothic" panose="020B0502020202020204"/>
            </a:rPr>
            <a:t>Aggregation:Data</a:t>
          </a:r>
          <a:r>
            <a:rPr lang="en-US" sz="1400" b="0" kern="1200"/>
            <a:t> is combined into appropriate time intervals, such as hourly, daily, or weekly, to capture relevant trends.</a:t>
          </a:r>
          <a:endParaRPr lang="en-GB" sz="1400" b="0" kern="1200">
            <a:latin typeface="Century Gothic" panose="020B0502020202020204"/>
          </a:endParaRPr>
        </a:p>
      </dsp:txBody>
      <dsp:txXfrm>
        <a:off x="3214378" y="1671145"/>
        <a:ext cx="2975595" cy="2142428"/>
      </dsp:txXfrm>
    </dsp:sp>
    <dsp:sp modelId="{7CFB17BA-A767-4BFC-9E91-CAADD931FC84}">
      <dsp:nvSpPr>
        <dsp:cNvPr id="0" name=""/>
        <dsp:cNvSpPr/>
      </dsp:nvSpPr>
      <dsp:spPr>
        <a:xfrm>
          <a:off x="3214378" y="242859"/>
          <a:ext cx="2975595" cy="142828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3923" tIns="165100" rIns="29392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214378" y="242859"/>
        <a:ext cx="2975595" cy="1428285"/>
      </dsp:txXfrm>
    </dsp:sp>
    <dsp:sp modelId="{3559B98F-91CF-4E1E-8CF9-F39A8FEE076C}">
      <dsp:nvSpPr>
        <dsp:cNvPr id="0" name=""/>
        <dsp:cNvSpPr/>
      </dsp:nvSpPr>
      <dsp:spPr>
        <a:xfrm>
          <a:off x="6428021" y="242859"/>
          <a:ext cx="2975595" cy="3570714"/>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923" tIns="0" rIns="293923" bIns="330200" numCol="1" spcCol="1270" anchor="t" anchorCtr="0">
          <a:noAutofit/>
        </a:bodyPr>
        <a:lstStyle/>
        <a:p>
          <a:pPr marL="0" lvl="0" indent="0" algn="l" defTabSz="622300" rtl="0">
            <a:lnSpc>
              <a:spcPct val="90000"/>
            </a:lnSpc>
            <a:spcBef>
              <a:spcPct val="0"/>
            </a:spcBef>
            <a:spcAft>
              <a:spcPct val="35000"/>
            </a:spcAft>
            <a:buNone/>
          </a:pPr>
          <a:r>
            <a:rPr lang="en-US" sz="1400" b="0" kern="1200"/>
            <a:t>Visualization with Time-Series </a:t>
          </a:r>
          <a:r>
            <a:rPr lang="en-US" sz="1400" b="0" kern="1200">
              <a:latin typeface="Century Gothic" panose="020B0502020202020204"/>
            </a:rPr>
            <a:t>Plots : Seasonal</a:t>
          </a:r>
          <a:r>
            <a:rPr lang="en-US" sz="1400" b="0" kern="1200"/>
            <a:t> patterns and trends are visualized using time-series plots to identify recurring demand cycles.</a:t>
          </a:r>
        </a:p>
        <a:p>
          <a:pPr marL="57150" lvl="1" indent="-57150" algn="l" defTabSz="488950">
            <a:lnSpc>
              <a:spcPct val="90000"/>
            </a:lnSpc>
            <a:spcBef>
              <a:spcPct val="0"/>
            </a:spcBef>
            <a:spcAft>
              <a:spcPct val="15000"/>
            </a:spcAft>
            <a:buChar char="•"/>
          </a:pPr>
          <a:endParaRPr lang="en-US" sz="1100" kern="1200">
            <a:latin typeface="Century Gothic" panose="020B0502020202020204"/>
          </a:endParaRPr>
        </a:p>
        <a:p>
          <a:pPr marL="57150" lvl="1" indent="-57150" algn="l" defTabSz="488950">
            <a:lnSpc>
              <a:spcPct val="90000"/>
            </a:lnSpc>
            <a:spcBef>
              <a:spcPct val="0"/>
            </a:spcBef>
            <a:spcAft>
              <a:spcPct val="15000"/>
            </a:spcAft>
            <a:buChar char="•"/>
          </a:pPr>
          <a:endParaRPr lang="en-US" sz="1100" kern="1200">
            <a:latin typeface="Century Gothic" panose="020B0502020202020204"/>
          </a:endParaRPr>
        </a:p>
      </dsp:txBody>
      <dsp:txXfrm>
        <a:off x="6428021" y="1671145"/>
        <a:ext cx="2975595" cy="2142428"/>
      </dsp:txXfrm>
    </dsp:sp>
    <dsp:sp modelId="{770EED51-EEF6-4622-8C64-449246983C32}">
      <dsp:nvSpPr>
        <dsp:cNvPr id="0" name=""/>
        <dsp:cNvSpPr/>
      </dsp:nvSpPr>
      <dsp:spPr>
        <a:xfrm>
          <a:off x="6428021" y="242859"/>
          <a:ext cx="2975595" cy="142828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3923" tIns="165100" rIns="29392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428021" y="242859"/>
        <a:ext cx="2975595" cy="14282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2429D-A5D5-4570-AA13-809781505B0C}">
      <dsp:nvSpPr>
        <dsp:cNvPr id="0" name=""/>
        <dsp:cNvSpPr/>
      </dsp:nvSpPr>
      <dsp:spPr>
        <a:xfrm>
          <a:off x="20" y="185048"/>
          <a:ext cx="5278356" cy="151200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defRPr b="1"/>
          </a:pPr>
          <a:r>
            <a:rPr lang="en-US" sz="2800" b="1" kern="1200"/>
            <a:t>Time Series Decomposition</a:t>
          </a:r>
          <a:endParaRPr lang="en-US" sz="2800" kern="1200"/>
        </a:p>
      </dsp:txBody>
      <dsp:txXfrm>
        <a:off x="756020" y="185048"/>
        <a:ext cx="3766356" cy="1512000"/>
      </dsp:txXfrm>
    </dsp:sp>
    <dsp:sp modelId="{4D51C3F4-9D18-440A-BF8E-4D900E6D35D3}">
      <dsp:nvSpPr>
        <dsp:cNvPr id="0" name=""/>
        <dsp:cNvSpPr/>
      </dsp:nvSpPr>
      <dsp:spPr>
        <a:xfrm>
          <a:off x="5076121" y="241854"/>
          <a:ext cx="5278356" cy="1512000"/>
        </a:xfrm>
        <a:prstGeom prst="chevron">
          <a:avLst/>
        </a:prstGeom>
        <a:solidFill>
          <a:schemeClr val="accent5">
            <a:hueOff val="3475675"/>
            <a:satOff val="-5869"/>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defRPr b="1"/>
          </a:pPr>
          <a:r>
            <a:rPr lang="en-US" sz="2800" kern="1200" dirty="0"/>
            <a:t>The data is decomposed into three main components:</a:t>
          </a:r>
        </a:p>
      </dsp:txBody>
      <dsp:txXfrm>
        <a:off x="5832121" y="241854"/>
        <a:ext cx="3766356" cy="1512000"/>
      </dsp:txXfrm>
    </dsp:sp>
    <dsp:sp modelId="{0D582B21-9398-4B12-9A31-053AA0D966A4}">
      <dsp:nvSpPr>
        <dsp:cNvPr id="0" name=""/>
        <dsp:cNvSpPr/>
      </dsp:nvSpPr>
      <dsp:spPr>
        <a:xfrm>
          <a:off x="5631109" y="1986925"/>
          <a:ext cx="4222685" cy="315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244600">
            <a:lnSpc>
              <a:spcPct val="90000"/>
            </a:lnSpc>
            <a:spcBef>
              <a:spcPct val="0"/>
            </a:spcBef>
            <a:spcAft>
              <a:spcPct val="15000"/>
            </a:spcAft>
            <a:buChar char="•"/>
          </a:pPr>
          <a:r>
            <a:rPr lang="en-US" sz="2800" b="1" kern="1200" dirty="0">
              <a:solidFill>
                <a:schemeClr val="bg1"/>
              </a:solidFill>
            </a:rPr>
            <a:t>Trend:</a:t>
          </a:r>
          <a:r>
            <a:rPr lang="en-US" sz="2800" kern="1200" dirty="0">
              <a:solidFill>
                <a:schemeClr val="bg1"/>
              </a:solidFill>
            </a:rPr>
            <a:t> Long-term movement in the data.</a:t>
          </a:r>
        </a:p>
        <a:p>
          <a:pPr marL="285750" lvl="1" indent="-285750" algn="l" defTabSz="1244600">
            <a:lnSpc>
              <a:spcPct val="90000"/>
            </a:lnSpc>
            <a:spcBef>
              <a:spcPct val="0"/>
            </a:spcBef>
            <a:spcAft>
              <a:spcPct val="15000"/>
            </a:spcAft>
            <a:buChar char="•"/>
          </a:pPr>
          <a:r>
            <a:rPr lang="en-US" sz="2800" b="1" kern="1200" dirty="0">
              <a:solidFill>
                <a:schemeClr val="bg1"/>
              </a:solidFill>
            </a:rPr>
            <a:t>Seasonality:</a:t>
          </a:r>
          <a:r>
            <a:rPr lang="en-US" sz="2800" kern="1200" dirty="0">
              <a:solidFill>
                <a:schemeClr val="bg1"/>
              </a:solidFill>
            </a:rPr>
            <a:t> Regular patterns that repeat over a fixed period.</a:t>
          </a:r>
        </a:p>
        <a:p>
          <a:pPr marL="285750" lvl="1" indent="-285750" algn="l" defTabSz="1244600">
            <a:lnSpc>
              <a:spcPct val="90000"/>
            </a:lnSpc>
            <a:spcBef>
              <a:spcPct val="0"/>
            </a:spcBef>
            <a:spcAft>
              <a:spcPct val="15000"/>
            </a:spcAft>
            <a:buChar char="•"/>
          </a:pPr>
          <a:r>
            <a:rPr lang="en-US" sz="2800" b="1" kern="1200" dirty="0">
              <a:solidFill>
                <a:schemeClr val="bg1"/>
              </a:solidFill>
            </a:rPr>
            <a:t>Residuals:</a:t>
          </a:r>
          <a:r>
            <a:rPr lang="en-US" sz="2800" kern="1200" dirty="0">
              <a:solidFill>
                <a:schemeClr val="bg1"/>
              </a:solidFill>
            </a:rPr>
            <a:t> Random noise or unexplained variations.</a:t>
          </a:r>
        </a:p>
      </dsp:txBody>
      <dsp:txXfrm>
        <a:off x="5631109" y="1986925"/>
        <a:ext cx="4222685" cy="315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837F7-12D6-4B67-938A-E56E144FDA2D}">
      <dsp:nvSpPr>
        <dsp:cNvPr id="0" name=""/>
        <dsp:cNvSpPr/>
      </dsp:nvSpPr>
      <dsp:spPr>
        <a:xfrm>
          <a:off x="938072" y="306686"/>
          <a:ext cx="1449518" cy="14495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E48D2-961D-4C6D-89DC-78C1889ED88A}">
      <dsp:nvSpPr>
        <dsp:cNvPr id="0" name=""/>
        <dsp:cNvSpPr/>
      </dsp:nvSpPr>
      <dsp:spPr>
        <a:xfrm>
          <a:off x="52256" y="2175090"/>
          <a:ext cx="3221151"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dirty="0">
              <a:solidFill>
                <a:schemeClr val="bg1"/>
              </a:solidFill>
            </a:rPr>
            <a:t>Auto Regression (AR):</a:t>
          </a:r>
          <a:r>
            <a:rPr lang="en-GB" sz="1800" kern="1200" dirty="0">
              <a:solidFill>
                <a:schemeClr val="bg1"/>
              </a:solidFill>
            </a:rPr>
            <a:t> Past values are used to predict current values.</a:t>
          </a:r>
          <a:endParaRPr lang="en-US" sz="1800" kern="1200" dirty="0">
            <a:solidFill>
              <a:schemeClr val="bg1"/>
            </a:solidFill>
          </a:endParaRPr>
        </a:p>
      </dsp:txBody>
      <dsp:txXfrm>
        <a:off x="52256" y="2175090"/>
        <a:ext cx="3221151" cy="922500"/>
      </dsp:txXfrm>
    </dsp:sp>
    <dsp:sp modelId="{F731008A-B080-4C1A-A9F3-723496AAE456}">
      <dsp:nvSpPr>
        <dsp:cNvPr id="0" name=""/>
        <dsp:cNvSpPr/>
      </dsp:nvSpPr>
      <dsp:spPr>
        <a:xfrm>
          <a:off x="4722925" y="306686"/>
          <a:ext cx="1449518" cy="14495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7F8030-CBA5-42BC-9CA6-F6F514C54D9C}">
      <dsp:nvSpPr>
        <dsp:cNvPr id="0" name=""/>
        <dsp:cNvSpPr/>
      </dsp:nvSpPr>
      <dsp:spPr>
        <a:xfrm>
          <a:off x="3837109" y="2175090"/>
          <a:ext cx="3221151"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dirty="0">
              <a:solidFill>
                <a:schemeClr val="bg1"/>
              </a:solidFill>
            </a:rPr>
            <a:t>Integration (I):</a:t>
          </a:r>
          <a:r>
            <a:rPr lang="en-GB" sz="1800" kern="1200" dirty="0">
              <a:solidFill>
                <a:schemeClr val="bg1"/>
              </a:solidFill>
            </a:rPr>
            <a:t> Differencing of raw observations to make the time series stationary.</a:t>
          </a:r>
          <a:endParaRPr lang="en-US" sz="1800" kern="1200" dirty="0">
            <a:solidFill>
              <a:schemeClr val="bg1"/>
            </a:solidFill>
          </a:endParaRPr>
        </a:p>
      </dsp:txBody>
      <dsp:txXfrm>
        <a:off x="3837109" y="2175090"/>
        <a:ext cx="3221151" cy="922500"/>
      </dsp:txXfrm>
    </dsp:sp>
    <dsp:sp modelId="{2A0C5F6D-21A9-4F39-8634-66D4578F6218}">
      <dsp:nvSpPr>
        <dsp:cNvPr id="0" name=""/>
        <dsp:cNvSpPr/>
      </dsp:nvSpPr>
      <dsp:spPr>
        <a:xfrm>
          <a:off x="8507778" y="306686"/>
          <a:ext cx="1449518" cy="14495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8DF28-57B2-4DD8-8C3C-A5063149E393}">
      <dsp:nvSpPr>
        <dsp:cNvPr id="0" name=""/>
        <dsp:cNvSpPr/>
      </dsp:nvSpPr>
      <dsp:spPr>
        <a:xfrm>
          <a:off x="7621962" y="2175090"/>
          <a:ext cx="3221151" cy="92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b="1" kern="1200" dirty="0">
              <a:solidFill>
                <a:schemeClr val="bg1"/>
              </a:solidFill>
            </a:rPr>
            <a:t>Moving Average (MA):</a:t>
          </a:r>
          <a:r>
            <a:rPr lang="en-GB" sz="1800" kern="1200" dirty="0">
              <a:solidFill>
                <a:schemeClr val="bg1"/>
              </a:solidFill>
            </a:rPr>
            <a:t> Past forecast errors are used to improve predictions.</a:t>
          </a:r>
          <a:endParaRPr lang="en-US" sz="1800" kern="1200" dirty="0">
            <a:solidFill>
              <a:schemeClr val="bg1"/>
            </a:solidFill>
          </a:endParaRPr>
        </a:p>
      </dsp:txBody>
      <dsp:txXfrm>
        <a:off x="7621962" y="2175090"/>
        <a:ext cx="3221151" cy="922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0C0F5-6AB9-4936-AF2C-98865C7C3CF7}">
      <dsp:nvSpPr>
        <dsp:cNvPr id="0" name=""/>
        <dsp:cNvSpPr/>
      </dsp:nvSpPr>
      <dsp:spPr>
        <a:xfrm>
          <a:off x="0" y="65425"/>
          <a:ext cx="6599103" cy="160173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Reduced patient wait times during peak periods.</a:t>
          </a:r>
          <a:endParaRPr lang="en-US" sz="3700" b="1" kern="1200" dirty="0"/>
        </a:p>
      </dsp:txBody>
      <dsp:txXfrm>
        <a:off x="78190" y="143615"/>
        <a:ext cx="6442723" cy="1445350"/>
      </dsp:txXfrm>
    </dsp:sp>
    <dsp:sp modelId="{E9EC9B82-E4DA-4BC4-9D5B-5B27C02B55C0}">
      <dsp:nvSpPr>
        <dsp:cNvPr id="0" name=""/>
        <dsp:cNvSpPr/>
      </dsp:nvSpPr>
      <dsp:spPr>
        <a:xfrm>
          <a:off x="0" y="1773715"/>
          <a:ext cx="6599103" cy="1601730"/>
        </a:xfrm>
        <a:prstGeom prst="roundRect">
          <a:avLst/>
        </a:prstGeom>
        <a:solidFill>
          <a:schemeClr val="accent2">
            <a:hueOff val="503731"/>
            <a:satOff val="-3054"/>
            <a:lumOff val="245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Better physician workload balance.</a:t>
          </a:r>
        </a:p>
      </dsp:txBody>
      <dsp:txXfrm>
        <a:off x="78190" y="1851905"/>
        <a:ext cx="6442723" cy="1445350"/>
      </dsp:txXfrm>
    </dsp:sp>
    <dsp:sp modelId="{26F2F52D-8B43-482E-8975-4086E816D134}">
      <dsp:nvSpPr>
        <dsp:cNvPr id="0" name=""/>
        <dsp:cNvSpPr/>
      </dsp:nvSpPr>
      <dsp:spPr>
        <a:xfrm>
          <a:off x="0" y="3482005"/>
          <a:ext cx="6599103" cy="1601730"/>
        </a:xfrm>
        <a:prstGeom prst="roundRect">
          <a:avLst/>
        </a:prstGeom>
        <a:solidFill>
          <a:schemeClr val="accent2">
            <a:hueOff val="1007463"/>
            <a:satOff val="-6109"/>
            <a:lumOff val="490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Improved patient satisfaction and overall service quality.</a:t>
          </a:r>
        </a:p>
      </dsp:txBody>
      <dsp:txXfrm>
        <a:off x="78190" y="3560195"/>
        <a:ext cx="6442723" cy="144535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C058E0-0852-DB43-83D6-BD76659FF1D8}" type="slidenum">
              <a:rPr lang="en-US" smtClean="0"/>
              <a:t>17</a:t>
            </a:fld>
            <a:endParaRPr lang="en-US" dirty="0"/>
          </a:p>
        </p:txBody>
      </p:sp>
    </p:spTree>
    <p:extLst>
      <p:ext uri="{BB962C8B-B14F-4D97-AF65-F5344CB8AC3E}">
        <p14:creationId xmlns:p14="http://schemas.microsoft.com/office/powerpoint/2010/main" val="1892452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3C058E0-0852-DB43-83D6-BD76659FF1D8}" type="slidenum">
              <a:rPr lang="en-US" smtClean="0"/>
              <a:t>19</a:t>
            </a:fld>
            <a:endParaRPr lang="en-US" dirty="0"/>
          </a:p>
        </p:txBody>
      </p:sp>
    </p:spTree>
    <p:extLst>
      <p:ext uri="{BB962C8B-B14F-4D97-AF65-F5344CB8AC3E}">
        <p14:creationId xmlns:p14="http://schemas.microsoft.com/office/powerpoint/2010/main" val="3208943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52783/pmj.v35.i1s.2096" TargetMode="External"/><Relationship Id="rId2" Type="http://schemas.openxmlformats.org/officeDocument/2006/relationships/hyperlink" Target="https://doi.org/10.1093/jamiaopen/ooae138" TargetMode="External"/><Relationship Id="rId1" Type="http://schemas.openxmlformats.org/officeDocument/2006/relationships/slideLayout" Target="../slideLayouts/slideLayout5.xml"/><Relationship Id="rId6" Type="http://schemas.openxmlformats.org/officeDocument/2006/relationships/hyperlink" Target="https://doi.org/10.52783/jisem.v10i1s.224" TargetMode="External"/><Relationship Id="rId5" Type="http://schemas.openxmlformats.org/officeDocument/2006/relationships/hyperlink" Target="https://doi.org/10.1186/s12245-021-00357-6" TargetMode="External"/><Relationship Id="rId4" Type="http://schemas.openxmlformats.org/officeDocument/2006/relationships/hyperlink" Target="https://doi.org/10.12968/bjhc.2019.0067"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243584" y="2957108"/>
            <a:ext cx="9921240" cy="1481328"/>
          </a:xfrm>
        </p:spPr>
        <p:txBody>
          <a:bodyPr/>
          <a:lstStyle/>
          <a:p>
            <a:r>
              <a:rPr kumimoji="0" lang="en-US" sz="6600" b="0" i="0" u="none" strike="noStrike" kern="1200" cap="none" spc="0" normalizeH="0" baseline="0" noProof="0" dirty="0">
                <a:ln>
                  <a:noFill/>
                </a:ln>
                <a:solidFill>
                  <a:srgbClr val="EBEBEB"/>
                </a:solidFill>
                <a:effectLst/>
                <a:uLnTx/>
                <a:uFillTx/>
                <a:latin typeface="Times New Roman" panose="02020603050405020304" pitchFamily="18" charset="0"/>
                <a:ea typeface="Calibri Light"/>
                <a:cs typeface="Times New Roman" panose="02020603050405020304" pitchFamily="18" charset="0"/>
              </a:rPr>
              <a:t>Resource Allocation Optimization in Healthcare</a:t>
            </a:r>
            <a:br>
              <a:rPr kumimoji="0" lang="en-US" sz="7200" b="0" i="0" u="none" strike="noStrike" kern="1200" cap="none" spc="0" normalizeH="0" baseline="0" noProof="0" dirty="0">
                <a:ln>
                  <a:noFill/>
                </a:ln>
                <a:solidFill>
                  <a:srgbClr val="EBEBEB"/>
                </a:solidFill>
                <a:effectLst/>
                <a:uLnTx/>
                <a:uFillTx/>
                <a:latin typeface="Times New Roman" panose="02020603050405020304" pitchFamily="18" charset="0"/>
                <a:ea typeface="Calibri Light"/>
                <a:cs typeface="Times New Roman" panose="02020603050405020304" pitchFamily="18" charset="0"/>
              </a:rPr>
            </a:br>
            <a:r>
              <a:rPr lang="en-US" sz="2000" cap="none" dirty="0">
                <a:latin typeface="Times New Roman" panose="02020603050405020304" pitchFamily="18" charset="0"/>
                <a:ea typeface="Calibri"/>
                <a:cs typeface="Times New Roman" panose="02020603050405020304" pitchFamily="18" charset="0"/>
              </a:rPr>
              <a:t>Enhancing Staffing Efficiency And Reducing Operational Costs</a:t>
            </a:r>
            <a:br>
              <a:rPr lang="en-US" dirty="0">
                <a:solidFill>
                  <a:schemeClr val="tx1">
                    <a:lumMod val="85000"/>
                  </a:schemeClr>
                </a:solidFill>
                <a:latin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218797" y="4306555"/>
            <a:ext cx="4349826" cy="1026992"/>
          </a:xfrm>
        </p:spPr>
        <p:txBody>
          <a:bodyPr/>
          <a:lstStyle/>
          <a:p>
            <a:pPr algn="ctr">
              <a:spcAft>
                <a:spcPts val="600"/>
              </a:spcAft>
            </a:pPr>
            <a:r>
              <a:rPr lang="en-US" sz="2400" dirty="0">
                <a:solidFill>
                  <a:srgbClr val="FFFFFF"/>
                </a:solidFill>
              </a:rPr>
              <a:t>Akshay Venkatesh  </a:t>
            </a:r>
          </a:p>
          <a:p>
            <a:pPr algn="ctr">
              <a:spcAft>
                <a:spcPts val="600"/>
              </a:spcAft>
            </a:pPr>
            <a:r>
              <a:rPr lang="en-US" sz="2400" dirty="0">
                <a:solidFill>
                  <a:srgbClr val="FFFFFF"/>
                </a:solidFill>
              </a:rPr>
              <a:t>  Shagun </a:t>
            </a:r>
          </a:p>
          <a:p>
            <a:endParaRPr lang="en-US" dirty="0"/>
          </a:p>
        </p:txBody>
      </p:sp>
      <p:sp>
        <p:nvSpPr>
          <p:cNvPr id="6" name="Subtitle 2">
            <a:extLst>
              <a:ext uri="{FF2B5EF4-FFF2-40B4-BE49-F238E27FC236}">
                <a16:creationId xmlns:a16="http://schemas.microsoft.com/office/drawing/2014/main" id="{34B60DFA-EE37-0078-A163-C4D3F04948EE}"/>
              </a:ext>
            </a:extLst>
          </p:cNvPr>
          <p:cNvSpPr txBox="1">
            <a:spLocks/>
          </p:cNvSpPr>
          <p:nvPr/>
        </p:nvSpPr>
        <p:spPr>
          <a:xfrm>
            <a:off x="6096000" y="4261104"/>
            <a:ext cx="4610560" cy="8793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chemeClr val="accent6"/>
              </a:buClr>
              <a:buFont typeface="Courier New" panose="02070309020205020404" pitchFamily="49" charset="0"/>
              <a:buNone/>
              <a:defRPr sz="2400" kern="1200">
                <a:solidFill>
                  <a:schemeClr val="bg1"/>
                </a:solidFill>
                <a:latin typeface="+mn-lt"/>
                <a:ea typeface="+mn-ea"/>
                <a:cs typeface="Segoe UI" panose="020B0502040204020203" pitchFamily="34" charset="0"/>
              </a:defRPr>
            </a:lvl1pPr>
            <a:lvl2pPr marL="457200" indent="0" algn="ctr" defTabSz="914400" rtl="0" eaLnBrk="1" latinLnBrk="0" hangingPunct="1">
              <a:lnSpc>
                <a:spcPct val="90000"/>
              </a:lnSpc>
              <a:spcBef>
                <a:spcPts val="500"/>
              </a:spcBef>
              <a:buClr>
                <a:schemeClr val="accent6"/>
              </a:buClr>
              <a:buFont typeface="Courier New" panose="02070309020205020404" pitchFamily="49" charset="0"/>
              <a:buNone/>
              <a:defRPr sz="2000" kern="1200">
                <a:solidFill>
                  <a:schemeClr val="bg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Clr>
                <a:schemeClr val="accent6"/>
              </a:buClr>
              <a:buFont typeface="Courier New" panose="02070309020205020404" pitchFamily="49" charset="0"/>
              <a:buNone/>
              <a:defRPr sz="1800" kern="1200">
                <a:solidFill>
                  <a:schemeClr val="bg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bg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Clr>
                <a:schemeClr val="accent6"/>
              </a:buClr>
              <a:buFont typeface="Courier New" panose="02070309020205020404" pitchFamily="49" charset="0"/>
              <a:buNone/>
              <a:defRPr sz="1600" kern="1200">
                <a:solidFill>
                  <a:schemeClr val="bg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Aft>
                <a:spcPts val="600"/>
              </a:spcAft>
            </a:pPr>
            <a:r>
              <a:rPr lang="en-US" dirty="0">
                <a:solidFill>
                  <a:srgbClr val="FFFFFF"/>
                </a:solidFill>
              </a:rPr>
              <a:t>Anugrah Suresh Kumar Nair </a:t>
            </a:r>
          </a:p>
          <a:p>
            <a:pPr>
              <a:spcAft>
                <a:spcPts val="600"/>
              </a:spcAft>
            </a:pPr>
            <a:r>
              <a:rPr lang="en-US" dirty="0">
                <a:solidFill>
                  <a:srgbClr val="FFFFFF"/>
                </a:solidFill>
              </a:rPr>
              <a:t>Astha Gungun Patel</a:t>
            </a:r>
            <a:endParaRPr lang="en-US" dirty="0"/>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8B5A-792B-604C-4D35-E0698961EC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70FC01-C166-927C-9411-2E026DA4708F}"/>
              </a:ext>
            </a:extLst>
          </p:cNvPr>
          <p:cNvSpPr>
            <a:spLocks noGrp="1"/>
          </p:cNvSpPr>
          <p:nvPr>
            <p:ph idx="1"/>
          </p:nvPr>
        </p:nvSpPr>
        <p:spPr>
          <a:xfrm>
            <a:off x="1014984" y="2212848"/>
            <a:ext cx="7335802" cy="3547872"/>
          </a:xfrm>
        </p:spPr>
        <p:txBody>
          <a:bodyPr/>
          <a:lstStyle/>
          <a:p>
            <a:endParaRPr lang="en-IN" dirty="0"/>
          </a:p>
        </p:txBody>
      </p:sp>
      <p:sp>
        <p:nvSpPr>
          <p:cNvPr id="4" name="Slide Number Placeholder 3">
            <a:extLst>
              <a:ext uri="{FF2B5EF4-FFF2-40B4-BE49-F238E27FC236}">
                <a16:creationId xmlns:a16="http://schemas.microsoft.com/office/drawing/2014/main" id="{2FA265C3-DF50-2842-CF2D-ACD3130D1F51}"/>
              </a:ext>
            </a:extLst>
          </p:cNvPr>
          <p:cNvSpPr>
            <a:spLocks noGrp="1"/>
          </p:cNvSpPr>
          <p:nvPr>
            <p:ph type="sldNum" sz="quarter" idx="11"/>
          </p:nvPr>
        </p:nvSpPr>
        <p:spPr/>
        <p:txBody>
          <a:bodyPr/>
          <a:lstStyle/>
          <a:p>
            <a:fld id="{294A09A9-5501-47C1-A89A-A340965A2BE2}" type="slidenum">
              <a:rPr lang="en-US" smtClean="0"/>
              <a:pPr/>
              <a:t>10</a:t>
            </a:fld>
            <a:endParaRPr lang="en-US" dirty="0"/>
          </a:p>
        </p:txBody>
      </p:sp>
      <p:pic>
        <p:nvPicPr>
          <p:cNvPr id="6" name="Picture 5">
            <a:extLst>
              <a:ext uri="{FF2B5EF4-FFF2-40B4-BE49-F238E27FC236}">
                <a16:creationId xmlns:a16="http://schemas.microsoft.com/office/drawing/2014/main" id="{DBD2C1D6-BE3D-9EF8-BCCD-174BB0AD61AF}"/>
              </a:ext>
            </a:extLst>
          </p:cNvPr>
          <p:cNvPicPr>
            <a:picLocks noChangeAspect="1"/>
          </p:cNvPicPr>
          <p:nvPr/>
        </p:nvPicPr>
        <p:blipFill>
          <a:blip r:embed="rId2"/>
          <a:stretch>
            <a:fillRect/>
          </a:stretch>
        </p:blipFill>
        <p:spPr>
          <a:xfrm>
            <a:off x="850393" y="583894"/>
            <a:ext cx="11123180" cy="5574535"/>
          </a:xfrm>
          <a:prstGeom prst="rect">
            <a:avLst/>
          </a:prstGeom>
        </p:spPr>
      </p:pic>
    </p:spTree>
    <p:extLst>
      <p:ext uri="{BB962C8B-B14F-4D97-AF65-F5344CB8AC3E}">
        <p14:creationId xmlns:p14="http://schemas.microsoft.com/office/powerpoint/2010/main" val="2282553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1D2F0E-648D-55CC-E37F-6E2A4F60C919}"/>
              </a:ext>
            </a:extLst>
          </p:cNvPr>
          <p:cNvSpPr>
            <a:spLocks noGrp="1"/>
          </p:cNvSpPr>
          <p:nvPr>
            <p:ph idx="1"/>
          </p:nvPr>
        </p:nvSpPr>
        <p:spPr>
          <a:xfrm>
            <a:off x="1014984" y="722376"/>
            <a:ext cx="10332720" cy="503834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white"/>
                </a:solidFill>
                <a:effectLst/>
                <a:uLnTx/>
                <a:uFillTx/>
                <a:latin typeface="Century Gothic" panose="020B0502020202020204"/>
                <a:ea typeface="+mn-ea"/>
                <a:cs typeface="+mn-cs"/>
              </a:rPr>
              <a:t>2. </a:t>
            </a:r>
            <a:r>
              <a:rPr kumimoji="0" lang="en-US" sz="2400" b="1" i="0" u="sng" strike="noStrike" kern="1200" cap="none" spc="0" normalizeH="0" baseline="0" noProof="0" dirty="0">
                <a:ln>
                  <a:noFill/>
                </a:ln>
                <a:solidFill>
                  <a:prstClr val="white"/>
                </a:solidFill>
                <a:effectLst/>
                <a:uLnTx/>
                <a:uFillTx/>
                <a:latin typeface="Century Gothic" panose="020B0502020202020204"/>
                <a:ea typeface="+mn-ea"/>
                <a:cs typeface="+mn-cs"/>
              </a:rPr>
              <a:t>Scatter Plot – Financial Impact by Consultation and Medication Revenue Across Financial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sng" strike="noStrike" kern="1200" cap="none" spc="0" normalizeH="0" baseline="0" noProof="0" dirty="0">
              <a:ln>
                <a:noFill/>
              </a:ln>
              <a:solidFill>
                <a:prstClr val="white"/>
              </a:solidFill>
              <a:effectLst/>
              <a:uLnTx/>
              <a:uFillTx/>
              <a:latin typeface="Century Gothic" panose="020B050202020202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Insurance patients</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generate the </a:t>
            </a: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highest revenue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particularly in </a:t>
            </a: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consultation revenue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(~307,161).</a:t>
            </a: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Private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and </a:t>
            </a: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HMO</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classes also show </a:t>
            </a: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moderate consultation and medication revenue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Medicare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shows the </a:t>
            </a: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lowest revenue figures</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especially in </a:t>
            </a:r>
            <a:r>
              <a:rPr kumimoji="0" lang="en-US" sz="1800" b="1" i="0" u="none" strike="noStrike" kern="1200" cap="none" spc="0" normalizeH="0" baseline="0" noProof="0" dirty="0">
                <a:ln>
                  <a:noFill/>
                </a:ln>
                <a:solidFill>
                  <a:prstClr val="white"/>
                </a:solidFill>
                <a:effectLst/>
                <a:uLnTx/>
                <a:uFillTx/>
                <a:latin typeface="Century Gothic" panose="020B0502020202020204"/>
                <a:ea typeface="+mn-ea"/>
                <a:cs typeface="+mn-cs"/>
              </a:rPr>
              <a:t>medication revenue</a:t>
            </a: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 (~20,309), which is a significant drop compared to others.</a:t>
            </a: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entury Gothic" panose="020B0502020202020204"/>
                <a:ea typeface="+mn-ea"/>
                <a:cs typeface="+mn-cs"/>
              </a:rPr>
              <a:t>Implications: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Financial classes significantly impact revenue generation.</a:t>
            </a: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Insurance and Private classes are more profitable.</a:t>
            </a:r>
          </a:p>
          <a:p>
            <a:pPr marL="228600" marR="0" lvl="0" indent="-228600" algn="l" defTabSz="914400" rtl="0" eaLnBrk="1" fontAlgn="auto" latinLnBrk="0" hangingPunct="1">
              <a:lnSpc>
                <a:spcPct val="100000"/>
              </a:lnSpc>
              <a:spcBef>
                <a:spcPts val="0"/>
              </a:spcBef>
              <a:spcAft>
                <a:spcPts val="0"/>
              </a:spcAft>
              <a:buClrTx/>
              <a:buSzTx/>
              <a:buFont typeface=""/>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Medicare patients contribute the least to revenue despite similar resource use.</a:t>
            </a:r>
          </a:p>
          <a:p>
            <a:endParaRPr lang="en-IN" dirty="0"/>
          </a:p>
        </p:txBody>
      </p:sp>
      <p:sp>
        <p:nvSpPr>
          <p:cNvPr id="4" name="Slide Number Placeholder 3">
            <a:extLst>
              <a:ext uri="{FF2B5EF4-FFF2-40B4-BE49-F238E27FC236}">
                <a16:creationId xmlns:a16="http://schemas.microsoft.com/office/drawing/2014/main" id="{1FA4CF07-E94D-DA30-08E4-BC082FB2F4A6}"/>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325838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2B52-FEEA-6A0B-BCB7-A4C0BBB4F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7A16D-6178-62E5-FB1C-67B10AEFFB24}"/>
              </a:ext>
            </a:extLst>
          </p:cNvPr>
          <p:cNvSpPr>
            <a:spLocks noGrp="1"/>
          </p:cNvSpPr>
          <p:nvPr>
            <p:ph type="title"/>
          </p:nvPr>
        </p:nvSpPr>
        <p:spPr/>
        <p:txBody>
          <a:bodyPr/>
          <a:lstStyle/>
          <a:p>
            <a:r>
              <a:rPr lang="en-US" dirty="0"/>
              <a:t>Time Series Analysis For Demand Prediction</a:t>
            </a:r>
            <a:endParaRPr lang="en-IN" dirty="0"/>
          </a:p>
        </p:txBody>
      </p:sp>
      <p:sp>
        <p:nvSpPr>
          <p:cNvPr id="7" name="Slide Number Placeholder 6">
            <a:extLst>
              <a:ext uri="{FF2B5EF4-FFF2-40B4-BE49-F238E27FC236}">
                <a16:creationId xmlns:a16="http://schemas.microsoft.com/office/drawing/2014/main" id="{A0FF39DB-4ABA-102A-5710-043A62702E4E}"/>
              </a:ext>
            </a:extLst>
          </p:cNvPr>
          <p:cNvSpPr>
            <a:spLocks noGrp="1"/>
          </p:cNvSpPr>
          <p:nvPr>
            <p:ph type="sldNum" sz="quarter" idx="12"/>
          </p:nvPr>
        </p:nvSpPr>
        <p:spPr/>
        <p:txBody>
          <a:bodyPr/>
          <a:lstStyle/>
          <a:p>
            <a:fld id="{294A09A9-5501-47C1-A89A-A340965A2BE2}" type="slidenum">
              <a:rPr lang="en-US" smtClean="0"/>
              <a:t>12</a:t>
            </a:fld>
            <a:endParaRPr lang="en-US" dirty="0"/>
          </a:p>
        </p:txBody>
      </p:sp>
      <p:graphicFrame>
        <p:nvGraphicFramePr>
          <p:cNvPr id="3" name="Content Placeholder 2">
            <a:extLst>
              <a:ext uri="{FF2B5EF4-FFF2-40B4-BE49-F238E27FC236}">
                <a16:creationId xmlns:a16="http://schemas.microsoft.com/office/drawing/2014/main" id="{133A3A35-446F-B454-340B-E859BB695769}"/>
              </a:ext>
            </a:extLst>
          </p:cNvPr>
          <p:cNvGraphicFramePr>
            <a:graphicFrameLocks/>
          </p:cNvGraphicFramePr>
          <p:nvPr>
            <p:extLst>
              <p:ext uri="{D42A27DB-BD31-4B8C-83A1-F6EECF244321}">
                <p14:modId xmlns:p14="http://schemas.microsoft.com/office/powerpoint/2010/main" val="2105486259"/>
              </p:ext>
            </p:extLst>
          </p:nvPr>
        </p:nvGraphicFramePr>
        <p:xfrm>
          <a:off x="1545336" y="2162119"/>
          <a:ext cx="9404352" cy="4056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2778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4E63-0688-3059-1B6A-D85DBB241079}"/>
              </a:ext>
            </a:extLst>
          </p:cNvPr>
          <p:cNvSpPr>
            <a:spLocks noGrp="1"/>
          </p:cNvSpPr>
          <p:nvPr>
            <p:ph type="title"/>
          </p:nvPr>
        </p:nvSpPr>
        <p:spPr/>
        <p:txBody>
          <a:bodyPr/>
          <a:lstStyle/>
          <a:p>
            <a:endParaRPr lang="en-IN"/>
          </a:p>
        </p:txBody>
      </p:sp>
      <p:sp>
        <p:nvSpPr>
          <p:cNvPr id="7" name="Slide Number Placeholder 6">
            <a:extLst>
              <a:ext uri="{FF2B5EF4-FFF2-40B4-BE49-F238E27FC236}">
                <a16:creationId xmlns:a16="http://schemas.microsoft.com/office/drawing/2014/main" id="{70026C82-BD0E-ABFE-0021-2EA09F6D4A01}"/>
              </a:ext>
            </a:extLst>
          </p:cNvPr>
          <p:cNvSpPr>
            <a:spLocks noGrp="1"/>
          </p:cNvSpPr>
          <p:nvPr>
            <p:ph type="sldNum" sz="quarter" idx="12"/>
          </p:nvPr>
        </p:nvSpPr>
        <p:spPr/>
        <p:txBody>
          <a:bodyPr/>
          <a:lstStyle/>
          <a:p>
            <a:fld id="{294A09A9-5501-47C1-A89A-A340965A2BE2}" type="slidenum">
              <a:rPr lang="en-US" smtClean="0"/>
              <a:t>13</a:t>
            </a:fld>
            <a:endParaRPr lang="en-US" dirty="0"/>
          </a:p>
        </p:txBody>
      </p:sp>
      <p:graphicFrame>
        <p:nvGraphicFramePr>
          <p:cNvPr id="11" name="Content Placeholder 2">
            <a:extLst>
              <a:ext uri="{FF2B5EF4-FFF2-40B4-BE49-F238E27FC236}">
                <a16:creationId xmlns:a16="http://schemas.microsoft.com/office/drawing/2014/main" id="{AB2E1A9C-2686-8376-43D5-F9E2B0C70EA2}"/>
              </a:ext>
            </a:extLst>
          </p:cNvPr>
          <p:cNvGraphicFramePr>
            <a:graphicFrameLocks/>
          </p:cNvGraphicFramePr>
          <p:nvPr>
            <p:extLst>
              <p:ext uri="{D42A27DB-BD31-4B8C-83A1-F6EECF244321}">
                <p14:modId xmlns:p14="http://schemas.microsoft.com/office/powerpoint/2010/main" val="2675850428"/>
              </p:ext>
            </p:extLst>
          </p:nvPr>
        </p:nvGraphicFramePr>
        <p:xfrm>
          <a:off x="1189822" y="722376"/>
          <a:ext cx="10354478" cy="5312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7298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C5EC4-D6DC-0648-7DA2-49EAB419B30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970CEB-A747-A62A-A766-2C1FCD38D5E7}"/>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9" name="TextBox 8">
            <a:extLst>
              <a:ext uri="{FF2B5EF4-FFF2-40B4-BE49-F238E27FC236}">
                <a16:creationId xmlns:a16="http://schemas.microsoft.com/office/drawing/2014/main" id="{E7103468-A56E-C3F0-D3A4-99976A2F597B}"/>
              </a:ext>
            </a:extLst>
          </p:cNvPr>
          <p:cNvSpPr txBox="1"/>
          <p:nvPr/>
        </p:nvSpPr>
        <p:spPr>
          <a:xfrm>
            <a:off x="850392" y="920223"/>
            <a:ext cx="8475118" cy="769441"/>
          </a:xfrm>
          <a:prstGeom prst="rect">
            <a:avLst/>
          </a:prstGeom>
          <a:noFill/>
        </p:spPr>
        <p:txBody>
          <a:bodyPr wrap="square">
            <a:spAutoFit/>
          </a:bodyPr>
          <a:lstStyle/>
          <a:p>
            <a:r>
              <a:rPr lang="en-GB" sz="4400" b="1" dirty="0">
                <a:solidFill>
                  <a:schemeClr val="bg1"/>
                </a:solidFill>
              </a:rPr>
              <a:t>Seasonal Patient Flow Patterns</a:t>
            </a:r>
            <a:endParaRPr lang="en-GB" sz="4400" dirty="0">
              <a:solidFill>
                <a:schemeClr val="bg1"/>
              </a:solidFill>
            </a:endParaRPr>
          </a:p>
        </p:txBody>
      </p:sp>
      <p:pic>
        <p:nvPicPr>
          <p:cNvPr id="10" name="Picture 9" descr="A graph with purple lines and numbers&#10;&#10;AI-generated content may be incorrect.">
            <a:extLst>
              <a:ext uri="{FF2B5EF4-FFF2-40B4-BE49-F238E27FC236}">
                <a16:creationId xmlns:a16="http://schemas.microsoft.com/office/drawing/2014/main" id="{C9259483-84B1-A3C3-ABAE-8A90E8EB74BA}"/>
              </a:ext>
            </a:extLst>
          </p:cNvPr>
          <p:cNvPicPr/>
          <p:nvPr/>
        </p:nvPicPr>
        <p:blipFill>
          <a:blip r:embed="rId2"/>
          <a:stretch>
            <a:fillRect/>
          </a:stretch>
        </p:blipFill>
        <p:spPr>
          <a:xfrm>
            <a:off x="4248692" y="1910993"/>
            <a:ext cx="7763838" cy="4040243"/>
          </a:xfrm>
          <a:prstGeom prst="rect">
            <a:avLst/>
          </a:prstGeom>
        </p:spPr>
      </p:pic>
      <p:sp>
        <p:nvSpPr>
          <p:cNvPr id="12" name="TextBox 11">
            <a:extLst>
              <a:ext uri="{FF2B5EF4-FFF2-40B4-BE49-F238E27FC236}">
                <a16:creationId xmlns:a16="http://schemas.microsoft.com/office/drawing/2014/main" id="{04246214-C482-33C9-DD66-C393543AE4D0}"/>
              </a:ext>
            </a:extLst>
          </p:cNvPr>
          <p:cNvSpPr txBox="1"/>
          <p:nvPr/>
        </p:nvSpPr>
        <p:spPr>
          <a:xfrm>
            <a:off x="850392" y="2571177"/>
            <a:ext cx="3471603" cy="2092881"/>
          </a:xfrm>
          <a:prstGeom prst="rect">
            <a:avLst/>
          </a:prstGeom>
          <a:noFill/>
        </p:spPr>
        <p:txBody>
          <a:bodyPr wrap="square">
            <a:spAutoFit/>
          </a:bodyPr>
          <a:lstStyle/>
          <a:p>
            <a:r>
              <a:rPr lang="en-GB" sz="2000" b="1" u="sng" dirty="0">
                <a:solidFill>
                  <a:schemeClr val="bg1"/>
                </a:solidFill>
              </a:rPr>
              <a:t>Peak Periods</a:t>
            </a:r>
            <a:r>
              <a:rPr lang="en-GB" sz="2000" u="sng" dirty="0">
                <a:solidFill>
                  <a:schemeClr val="bg1"/>
                </a:solidFill>
              </a:rPr>
              <a:t>:</a:t>
            </a:r>
          </a:p>
          <a:p>
            <a:r>
              <a:rPr lang="en-GB" dirty="0">
                <a:solidFill>
                  <a:schemeClr val="bg1"/>
                </a:solidFill>
              </a:rPr>
              <a:t>Novem</a:t>
            </a:r>
            <a:r>
              <a:rPr lang="en-GB" sz="1800" dirty="0">
                <a:solidFill>
                  <a:schemeClr val="bg1"/>
                </a:solidFill>
              </a:rPr>
              <a:t>ber 2019 saw the highest patient volume (4,414 visits)</a:t>
            </a:r>
          </a:p>
          <a:p>
            <a:endParaRPr lang="en-GB" sz="1800" dirty="0">
              <a:solidFill>
                <a:schemeClr val="bg1"/>
              </a:solidFill>
            </a:endParaRPr>
          </a:p>
          <a:p>
            <a:r>
              <a:rPr lang="en-GB" sz="2000" b="1" u="sng" dirty="0">
                <a:solidFill>
                  <a:schemeClr val="bg1"/>
                </a:solidFill>
              </a:rPr>
              <a:t>Low-Traffic Months</a:t>
            </a:r>
            <a:r>
              <a:rPr lang="en-GB" sz="2000" u="sng" dirty="0">
                <a:solidFill>
                  <a:schemeClr val="bg1"/>
                </a:solidFill>
              </a:rPr>
              <a:t>:</a:t>
            </a:r>
          </a:p>
          <a:p>
            <a:r>
              <a:rPr lang="en-GB" dirty="0">
                <a:solidFill>
                  <a:schemeClr val="bg1"/>
                </a:solidFill>
              </a:rPr>
              <a:t>October</a:t>
            </a:r>
            <a:r>
              <a:rPr lang="en-GB" sz="1800" dirty="0">
                <a:solidFill>
                  <a:schemeClr val="bg1"/>
                </a:solidFill>
              </a:rPr>
              <a:t> 2019 had the lowest volume (1,248 visits)</a:t>
            </a:r>
          </a:p>
        </p:txBody>
      </p:sp>
    </p:spTree>
    <p:extLst>
      <p:ext uri="{BB962C8B-B14F-4D97-AF65-F5344CB8AC3E}">
        <p14:creationId xmlns:p14="http://schemas.microsoft.com/office/powerpoint/2010/main" val="4128015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C413B-941E-D207-3380-73185462956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E14E89-08C8-721F-415F-C83E1047B215}"/>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3" name="Picture 2">
            <a:extLst>
              <a:ext uri="{FF2B5EF4-FFF2-40B4-BE49-F238E27FC236}">
                <a16:creationId xmlns:a16="http://schemas.microsoft.com/office/drawing/2014/main" id="{819AE2C8-B489-8477-A3E2-2284BEFDB777}"/>
              </a:ext>
            </a:extLst>
          </p:cNvPr>
          <p:cNvPicPr/>
          <p:nvPr/>
        </p:nvPicPr>
        <p:blipFill>
          <a:blip r:embed="rId2">
            <a:extLst>
              <a:ext uri="{28A0092B-C50C-407E-A947-70E740481C1C}">
                <a14:useLocalDpi xmlns:a14="http://schemas.microsoft.com/office/drawing/2010/main" val="0"/>
              </a:ext>
            </a:extLst>
          </a:blip>
          <a:stretch>
            <a:fillRect/>
          </a:stretch>
        </p:blipFill>
        <p:spPr>
          <a:xfrm>
            <a:off x="6096000" y="2133972"/>
            <a:ext cx="5893435" cy="3507105"/>
          </a:xfrm>
          <a:prstGeom prst="rect">
            <a:avLst/>
          </a:prstGeom>
        </p:spPr>
      </p:pic>
      <p:sp>
        <p:nvSpPr>
          <p:cNvPr id="6" name="TextBox 5">
            <a:extLst>
              <a:ext uri="{FF2B5EF4-FFF2-40B4-BE49-F238E27FC236}">
                <a16:creationId xmlns:a16="http://schemas.microsoft.com/office/drawing/2014/main" id="{91310F65-7FB9-25F7-6F43-1EB3314D33CA}"/>
              </a:ext>
            </a:extLst>
          </p:cNvPr>
          <p:cNvSpPr txBox="1"/>
          <p:nvPr/>
        </p:nvSpPr>
        <p:spPr>
          <a:xfrm>
            <a:off x="850392" y="2133972"/>
            <a:ext cx="5102095" cy="3600986"/>
          </a:xfrm>
          <a:prstGeom prst="rect">
            <a:avLst/>
          </a:prstGeom>
          <a:noFill/>
        </p:spPr>
        <p:txBody>
          <a:bodyPr wrap="square">
            <a:spAutoFit/>
          </a:bodyPr>
          <a:lstStyle/>
          <a:p>
            <a:r>
              <a:rPr lang="en-GB" sz="2800" b="1" i="0" u="sng" dirty="0">
                <a:solidFill>
                  <a:schemeClr val="bg1"/>
                </a:solidFill>
                <a:effectLst/>
                <a:latin typeface="DeepSeek-CJK-patch"/>
              </a:rPr>
              <a:t>Key Insights &amp; Observations:</a:t>
            </a:r>
            <a:endParaRPr lang="en-GB" sz="2800" b="0" i="0" u="sng" dirty="0">
              <a:solidFill>
                <a:schemeClr val="bg1"/>
              </a:solidFill>
              <a:effectLst/>
              <a:latin typeface="DeepSeek-CJK-patch"/>
            </a:endParaRPr>
          </a:p>
          <a:p>
            <a:pPr>
              <a:buFont typeface="Arial" panose="020B0604020202020204" pitchFamily="34" charset="0"/>
              <a:buChar char="•"/>
            </a:pPr>
            <a:r>
              <a:rPr lang="en-GB" sz="2000" b="1" i="0" dirty="0">
                <a:solidFill>
                  <a:schemeClr val="bg1"/>
                </a:solidFill>
                <a:effectLst/>
                <a:latin typeface="DeepSeek-CJK-patch"/>
              </a:rPr>
              <a:t>Weak/Negligible Correlation</a:t>
            </a:r>
            <a:r>
              <a:rPr lang="en-GB" sz="2000" b="0" i="0" dirty="0">
                <a:solidFill>
                  <a:schemeClr val="bg1"/>
                </a:solidFill>
                <a:effectLst/>
                <a:latin typeface="DeepSeek-CJK-patch"/>
              </a:rPr>
              <a:t> between Medication Revenue and Lab Cost (near-zero values: -0.01 to -0.02).</a:t>
            </a:r>
          </a:p>
          <a:p>
            <a:pPr>
              <a:buFont typeface="Arial" panose="020B0604020202020204" pitchFamily="34" charset="0"/>
              <a:buChar char="•"/>
            </a:pPr>
            <a:r>
              <a:rPr lang="en-GB" sz="2000" b="1" i="0" dirty="0">
                <a:solidFill>
                  <a:schemeClr val="bg1"/>
                </a:solidFill>
                <a:effectLst/>
                <a:latin typeface="DeepSeek-CJK-patch"/>
              </a:rPr>
              <a:t>Strong Negative Correlation</a:t>
            </a:r>
            <a:r>
              <a:rPr lang="en-GB" sz="2000" b="0" i="0" dirty="0">
                <a:solidFill>
                  <a:schemeClr val="bg1"/>
                </a:solidFill>
                <a:effectLst/>
                <a:latin typeface="DeepSeek-CJK-patch"/>
              </a:rPr>
              <a:t> (-0.8) between Consultation Revenue and Medication Revenue, suggesting potential substitution effect (e.g., fewer medications prescribed during consultations).</a:t>
            </a:r>
          </a:p>
          <a:p>
            <a:pPr>
              <a:buFont typeface="Arial" panose="020B0604020202020204" pitchFamily="34" charset="0"/>
              <a:buChar char="•"/>
            </a:pPr>
            <a:r>
              <a:rPr lang="en-GB" sz="2000" b="1" i="0" dirty="0">
                <a:solidFill>
                  <a:schemeClr val="bg1"/>
                </a:solidFill>
                <a:effectLst/>
                <a:latin typeface="DeepSeek-CJK-patch"/>
              </a:rPr>
              <a:t>No Significant Relationships</a:t>
            </a:r>
            <a:r>
              <a:rPr lang="en-GB" sz="2000" b="0" i="0" dirty="0">
                <a:solidFill>
                  <a:schemeClr val="bg1"/>
                </a:solidFill>
                <a:effectLst/>
                <a:latin typeface="DeepSeek-CJK-patch"/>
              </a:rPr>
              <a:t> for other variable pairs (most correlations close to zero).</a:t>
            </a:r>
          </a:p>
        </p:txBody>
      </p:sp>
      <p:sp>
        <p:nvSpPr>
          <p:cNvPr id="7" name="TextBox 6">
            <a:extLst>
              <a:ext uri="{FF2B5EF4-FFF2-40B4-BE49-F238E27FC236}">
                <a16:creationId xmlns:a16="http://schemas.microsoft.com/office/drawing/2014/main" id="{1972F0F3-8148-179C-133D-A2B21EFBCE1D}"/>
              </a:ext>
            </a:extLst>
          </p:cNvPr>
          <p:cNvSpPr txBox="1"/>
          <p:nvPr/>
        </p:nvSpPr>
        <p:spPr>
          <a:xfrm>
            <a:off x="850392" y="920223"/>
            <a:ext cx="8475118" cy="769441"/>
          </a:xfrm>
          <a:prstGeom prst="rect">
            <a:avLst/>
          </a:prstGeom>
          <a:noFill/>
        </p:spPr>
        <p:txBody>
          <a:bodyPr wrap="square">
            <a:spAutoFit/>
          </a:bodyPr>
          <a:lstStyle/>
          <a:p>
            <a:r>
              <a:rPr lang="en-GB" sz="4400" b="1" u="sng" dirty="0">
                <a:solidFill>
                  <a:schemeClr val="bg1"/>
                </a:solidFill>
              </a:rPr>
              <a:t>Correlation Heatmap:</a:t>
            </a:r>
            <a:endParaRPr lang="en-GB" sz="4400" u="sng" dirty="0">
              <a:solidFill>
                <a:schemeClr val="bg1"/>
              </a:solidFill>
            </a:endParaRPr>
          </a:p>
        </p:txBody>
      </p:sp>
    </p:spTree>
    <p:extLst>
      <p:ext uri="{BB962C8B-B14F-4D97-AF65-F5344CB8AC3E}">
        <p14:creationId xmlns:p14="http://schemas.microsoft.com/office/powerpoint/2010/main" val="1215417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A5495D-A636-6AD0-0433-938BF64C0C5E}"/>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
        <p:nvSpPr>
          <p:cNvPr id="9" name="TextBox 8">
            <a:extLst>
              <a:ext uri="{FF2B5EF4-FFF2-40B4-BE49-F238E27FC236}">
                <a16:creationId xmlns:a16="http://schemas.microsoft.com/office/drawing/2014/main" id="{8D4FE5E5-F713-17DE-D7E0-0D040D0D8AAC}"/>
              </a:ext>
            </a:extLst>
          </p:cNvPr>
          <p:cNvSpPr txBox="1"/>
          <p:nvPr/>
        </p:nvSpPr>
        <p:spPr>
          <a:xfrm>
            <a:off x="850392" y="880524"/>
            <a:ext cx="6968242" cy="4893647"/>
          </a:xfrm>
          <a:prstGeom prst="rect">
            <a:avLst/>
          </a:prstGeom>
          <a:noFill/>
        </p:spPr>
        <p:txBody>
          <a:bodyPr wrap="square">
            <a:spAutoFit/>
          </a:bodyPr>
          <a:lstStyle/>
          <a:p>
            <a:r>
              <a:rPr lang="en-GB" sz="3600" b="1" u="sng" dirty="0">
                <a:solidFill>
                  <a:schemeClr val="bg1"/>
                </a:solidFill>
              </a:rPr>
              <a:t>Areas for Improvement:</a:t>
            </a:r>
          </a:p>
          <a:p>
            <a:endParaRPr lang="en-GB" sz="3600" b="0" i="0" u="sng" dirty="0">
              <a:solidFill>
                <a:schemeClr val="bg1"/>
              </a:solidFill>
              <a:effectLst/>
              <a:latin typeface="DeepSeek-CJK-patch"/>
            </a:endParaRPr>
          </a:p>
          <a:p>
            <a:pPr>
              <a:buFont typeface="Arial" panose="020B0604020202020204" pitchFamily="34" charset="0"/>
              <a:buChar char="•"/>
            </a:pPr>
            <a:r>
              <a:rPr lang="en-GB" sz="2400" b="1" i="0" dirty="0">
                <a:solidFill>
                  <a:schemeClr val="bg1"/>
                </a:solidFill>
                <a:effectLst/>
                <a:latin typeface="DeepSeek-CJK-patch"/>
              </a:rPr>
              <a:t>Investigate Consultation-Medication Trade-off: </a:t>
            </a:r>
            <a:r>
              <a:rPr lang="en-GB" sz="2400" i="0" dirty="0" err="1">
                <a:solidFill>
                  <a:schemeClr val="bg1"/>
                </a:solidFill>
                <a:effectLst/>
                <a:latin typeface="DeepSeek-CJK-patch"/>
              </a:rPr>
              <a:t>Analyze</a:t>
            </a:r>
            <a:r>
              <a:rPr lang="en-GB" sz="2400" i="0" dirty="0">
                <a:solidFill>
                  <a:schemeClr val="bg1"/>
                </a:solidFill>
                <a:effectLst/>
                <a:latin typeface="DeepSeek-CJK-patch"/>
              </a:rPr>
              <a:t> why higher consultation revenue correlates with lower medication revenue (e.g., preventive care reducing prescriptions).</a:t>
            </a:r>
          </a:p>
          <a:p>
            <a:pPr>
              <a:buFont typeface="Arial" panose="020B0604020202020204" pitchFamily="34" charset="0"/>
              <a:buChar char="•"/>
            </a:pPr>
            <a:r>
              <a:rPr lang="en-GB" sz="2400" b="1" i="0" dirty="0">
                <a:solidFill>
                  <a:schemeClr val="bg1"/>
                </a:solidFill>
                <a:effectLst/>
                <a:latin typeface="DeepSeek-CJK-patch"/>
              </a:rPr>
              <a:t>Optimize Bundled Services</a:t>
            </a:r>
            <a:r>
              <a:rPr lang="en-GB" sz="2400" b="0" i="0" dirty="0">
                <a:solidFill>
                  <a:schemeClr val="bg1"/>
                </a:solidFill>
                <a:effectLst/>
                <a:latin typeface="DeepSeek-CJK-patch"/>
              </a:rPr>
              <a:t>: </a:t>
            </a:r>
          </a:p>
          <a:p>
            <a:pPr>
              <a:buFont typeface="Arial" panose="020B0604020202020204" pitchFamily="34" charset="0"/>
              <a:buChar char="•"/>
            </a:pPr>
            <a:r>
              <a:rPr lang="en-GB" sz="2400" b="0" i="0" dirty="0">
                <a:solidFill>
                  <a:schemeClr val="bg1"/>
                </a:solidFill>
                <a:effectLst/>
                <a:latin typeface="DeepSeek-CJK-patch"/>
              </a:rPr>
              <a:t>Explore pricing/packaging strategies for consultations and medications to maximize combined revenue.</a:t>
            </a:r>
          </a:p>
          <a:p>
            <a:pPr>
              <a:buFont typeface="Arial" panose="020B0604020202020204" pitchFamily="34" charset="0"/>
              <a:buChar char="•"/>
            </a:pPr>
            <a:r>
              <a:rPr lang="en-GB" sz="2400" b="1" i="0" dirty="0">
                <a:solidFill>
                  <a:schemeClr val="bg1"/>
                </a:solidFill>
                <a:effectLst/>
                <a:latin typeface="DeepSeek-CJK-patch"/>
              </a:rPr>
              <a:t>Ignore Spurious Correlations</a:t>
            </a:r>
            <a:r>
              <a:rPr lang="en-GB" sz="2400" b="0" i="0" dirty="0">
                <a:solidFill>
                  <a:schemeClr val="bg1"/>
                </a:solidFill>
                <a:effectLst/>
                <a:latin typeface="DeepSeek-CJK-patch"/>
              </a:rPr>
              <a:t>: Focus only on statistically significant relationships (e.g., Consultation-Medication link) for decision-making.</a:t>
            </a:r>
          </a:p>
        </p:txBody>
      </p:sp>
    </p:spTree>
    <p:extLst>
      <p:ext uri="{BB962C8B-B14F-4D97-AF65-F5344CB8AC3E}">
        <p14:creationId xmlns:p14="http://schemas.microsoft.com/office/powerpoint/2010/main" val="2023479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532E3-EC00-A0D7-4BD4-E5131D0A75A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D699F8-FA06-A53C-012D-D4A05DE6EECC}"/>
              </a:ext>
            </a:extLst>
          </p:cNvPr>
          <p:cNvSpPr>
            <a:spLocks noGrp="1"/>
          </p:cNvSpPr>
          <p:nvPr>
            <p:ph type="sldNum" sz="quarter" idx="11"/>
          </p:nvPr>
        </p:nvSpPr>
        <p:spPr/>
        <p:txBody>
          <a:bodyPr/>
          <a:lstStyle/>
          <a:p>
            <a:fld id="{294A09A9-5501-47C1-A89A-A340965A2BE2}" type="slidenum">
              <a:rPr lang="en-US" smtClean="0"/>
              <a:pPr/>
              <a:t>17</a:t>
            </a:fld>
            <a:endParaRPr lang="en-US" dirty="0"/>
          </a:p>
        </p:txBody>
      </p:sp>
      <p:pic>
        <p:nvPicPr>
          <p:cNvPr id="3" name="Picture 2">
            <a:extLst>
              <a:ext uri="{FF2B5EF4-FFF2-40B4-BE49-F238E27FC236}">
                <a16:creationId xmlns:a16="http://schemas.microsoft.com/office/drawing/2014/main" id="{92D69645-9814-87A4-55E0-AAC0A1F63C98}"/>
              </a:ext>
            </a:extLst>
          </p:cNvPr>
          <p:cNvPicPr/>
          <p:nvPr/>
        </p:nvPicPr>
        <p:blipFill>
          <a:blip r:embed="rId3">
            <a:extLst>
              <a:ext uri="{28A0092B-C50C-407E-A947-70E740481C1C}">
                <a14:useLocalDpi xmlns:a14="http://schemas.microsoft.com/office/drawing/2010/main" val="0"/>
              </a:ext>
            </a:extLst>
          </a:blip>
          <a:stretch>
            <a:fillRect/>
          </a:stretch>
        </p:blipFill>
        <p:spPr>
          <a:xfrm>
            <a:off x="6308333" y="1901952"/>
            <a:ext cx="5883667" cy="4026237"/>
          </a:xfrm>
          <a:prstGeom prst="rect">
            <a:avLst/>
          </a:prstGeom>
        </p:spPr>
      </p:pic>
      <p:sp>
        <p:nvSpPr>
          <p:cNvPr id="6" name="TextBox 5">
            <a:extLst>
              <a:ext uri="{FF2B5EF4-FFF2-40B4-BE49-F238E27FC236}">
                <a16:creationId xmlns:a16="http://schemas.microsoft.com/office/drawing/2014/main" id="{749B02BC-CD89-83AE-3136-F188655D39EB}"/>
              </a:ext>
            </a:extLst>
          </p:cNvPr>
          <p:cNvSpPr txBox="1"/>
          <p:nvPr/>
        </p:nvSpPr>
        <p:spPr>
          <a:xfrm>
            <a:off x="716623" y="1792224"/>
            <a:ext cx="5591710" cy="4339650"/>
          </a:xfrm>
          <a:prstGeom prst="rect">
            <a:avLst/>
          </a:prstGeom>
          <a:noFill/>
        </p:spPr>
        <p:txBody>
          <a:bodyPr wrap="square">
            <a:spAutoFit/>
          </a:bodyPr>
          <a:lstStyle/>
          <a:p>
            <a:r>
              <a:rPr lang="en-GB" sz="2800" b="1" u="sng" dirty="0">
                <a:solidFill>
                  <a:schemeClr val="bg1"/>
                </a:solidFill>
                <a:latin typeface="Calibri" panose="020F0502020204030204" pitchFamily="34" charset="0"/>
                <a:ea typeface="Calibri" panose="020F0502020204030204" pitchFamily="34" charset="0"/>
                <a:cs typeface="Calibri" panose="020F0502020204030204" pitchFamily="34" charset="0"/>
              </a:rPr>
              <a:t>Key Insights &amp; Observations:</a:t>
            </a:r>
          </a:p>
          <a:p>
            <a:endParaRPr lang="en-GB" sz="2800" b="1" u="sng"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rPr>
              <a:t>Right-Skewed Distribution:</a:t>
            </a:r>
            <a:endPar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rPr>
              <a:t> Most lab costs are concentrated at the lower end, indicating that the majority of tests are inexpensive.</a:t>
            </a:r>
          </a:p>
          <a:p>
            <a:pPr marL="342900" indent="-34290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rPr>
              <a:t>Few High-Cost Outliers:</a:t>
            </a:r>
            <a:endPar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rPr>
              <a:t> A small number of lab tests have significantly higher costs, which could be specialized or complex procedures.</a:t>
            </a:r>
          </a:p>
          <a:p>
            <a:pPr marL="342900" indent="-342900">
              <a:buFont typeface="Arial" panose="020B0604020202020204" pitchFamily="34" charset="0"/>
              <a:buChar char="•"/>
            </a:pPr>
            <a:r>
              <a:rPr lang="en-GB" sz="2000" b="1" dirty="0">
                <a:solidFill>
                  <a:schemeClr val="bg1"/>
                </a:solidFill>
                <a:latin typeface="Calibri" panose="020F0502020204030204" pitchFamily="34" charset="0"/>
                <a:ea typeface="Calibri" panose="020F0502020204030204" pitchFamily="34" charset="0"/>
                <a:cs typeface="Calibri" panose="020F0502020204030204" pitchFamily="34" charset="0"/>
              </a:rPr>
              <a:t>Low-Cost Dominance:</a:t>
            </a:r>
            <a:endPar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GB" sz="2000" dirty="0">
                <a:solidFill>
                  <a:schemeClr val="bg1"/>
                </a:solidFill>
                <a:latin typeface="Calibri" panose="020F0502020204030204" pitchFamily="34" charset="0"/>
                <a:ea typeface="Calibri" panose="020F0502020204030204" pitchFamily="34" charset="0"/>
                <a:cs typeface="Calibri" panose="020F0502020204030204" pitchFamily="34" charset="0"/>
              </a:rPr>
              <a:t> The high frequency of low-cost tests suggests that standardized, routine lab work makes up most of the testing volume.</a:t>
            </a:r>
          </a:p>
        </p:txBody>
      </p:sp>
      <p:sp>
        <p:nvSpPr>
          <p:cNvPr id="7" name="Content Placeholder 2">
            <a:extLst>
              <a:ext uri="{FF2B5EF4-FFF2-40B4-BE49-F238E27FC236}">
                <a16:creationId xmlns:a16="http://schemas.microsoft.com/office/drawing/2014/main" id="{FC06DFAA-7A28-C11C-9EDC-321B2E3994C6}"/>
              </a:ext>
            </a:extLst>
          </p:cNvPr>
          <p:cNvSpPr>
            <a:spLocks noGrp="1"/>
          </p:cNvSpPr>
          <p:nvPr>
            <p:ph idx="1"/>
          </p:nvPr>
        </p:nvSpPr>
        <p:spPr>
          <a:xfrm>
            <a:off x="638539" y="521208"/>
            <a:ext cx="10332720" cy="31089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u="sng" dirty="0">
                <a:solidFill>
                  <a:prstClr val="white"/>
                </a:solidFill>
                <a:latin typeface="Century Gothic" panose="020B0502020202020204"/>
                <a:cs typeface="+mn-cs"/>
              </a:rPr>
              <a:t>Lab Cost Distribution</a:t>
            </a:r>
            <a:r>
              <a:rPr lang="en-US" sz="3200" b="1" u="sng" dirty="0">
                <a:solidFill>
                  <a:prstClr val="white"/>
                </a:solidFill>
                <a:latin typeface="Century Gothic" panose="020B0502020202020204"/>
                <a:cs typeface="+mn-cs"/>
              </a:rPr>
              <a:t>:</a:t>
            </a:r>
            <a:endParaRPr lang="en-IN" sz="4400" dirty="0"/>
          </a:p>
        </p:txBody>
      </p:sp>
    </p:spTree>
    <p:extLst>
      <p:ext uri="{BB962C8B-B14F-4D97-AF65-F5344CB8AC3E}">
        <p14:creationId xmlns:p14="http://schemas.microsoft.com/office/powerpoint/2010/main" val="3836379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5B71E-75AA-BA17-712C-30B6ED724A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882F17-2A32-384B-D6B6-8459EBCD4E45}"/>
              </a:ext>
            </a:extLst>
          </p:cNvPr>
          <p:cNvSpPr>
            <a:spLocks noGrp="1"/>
          </p:cNvSpPr>
          <p:nvPr>
            <p:ph type="sldNum" sz="quarter" idx="11"/>
          </p:nvPr>
        </p:nvSpPr>
        <p:spPr/>
        <p:txBody>
          <a:bodyPr/>
          <a:lstStyle/>
          <a:p>
            <a:fld id="{294A09A9-5501-47C1-A89A-A340965A2BE2}" type="slidenum">
              <a:rPr lang="en-US" smtClean="0"/>
              <a:pPr/>
              <a:t>18</a:t>
            </a:fld>
            <a:endParaRPr lang="en-US" dirty="0"/>
          </a:p>
        </p:txBody>
      </p:sp>
      <p:sp>
        <p:nvSpPr>
          <p:cNvPr id="4" name="TextBox 3">
            <a:extLst>
              <a:ext uri="{FF2B5EF4-FFF2-40B4-BE49-F238E27FC236}">
                <a16:creationId xmlns:a16="http://schemas.microsoft.com/office/drawing/2014/main" id="{37A4E67C-E6D3-0CF8-5DAA-3F695D4C5C7E}"/>
              </a:ext>
            </a:extLst>
          </p:cNvPr>
          <p:cNvSpPr txBox="1"/>
          <p:nvPr/>
        </p:nvSpPr>
        <p:spPr>
          <a:xfrm>
            <a:off x="850392" y="891201"/>
            <a:ext cx="6721662" cy="4832092"/>
          </a:xfrm>
          <a:prstGeom prst="rect">
            <a:avLst/>
          </a:prstGeom>
          <a:noFill/>
        </p:spPr>
        <p:txBody>
          <a:bodyPr wrap="square">
            <a:spAutoFit/>
          </a:bodyPr>
          <a:lstStyle/>
          <a:p>
            <a:r>
              <a:rPr lang="en-GB" sz="3600" b="1" u="sng" dirty="0">
                <a:solidFill>
                  <a:schemeClr val="bg1"/>
                </a:solidFill>
              </a:rPr>
              <a:t>Areas for Improvement:</a:t>
            </a:r>
          </a:p>
          <a:p>
            <a:endParaRPr lang="en-GB" sz="3200" b="1" u="sng" dirty="0">
              <a:solidFill>
                <a:schemeClr val="bg1"/>
              </a:solidFill>
            </a:endParaRPr>
          </a:p>
          <a:p>
            <a:pPr marL="285750" indent="-285750">
              <a:buFont typeface="Arial" panose="020B0604020202020204" pitchFamily="34" charset="0"/>
              <a:buChar char="•"/>
            </a:pPr>
            <a:r>
              <a:rPr lang="en-GB" sz="2000" b="1" dirty="0">
                <a:solidFill>
                  <a:schemeClr val="bg1"/>
                </a:solidFill>
              </a:rPr>
              <a:t>Cost Optimization for Routine Tests</a:t>
            </a:r>
            <a:r>
              <a:rPr lang="en-GB" sz="2000" dirty="0">
                <a:solidFill>
                  <a:schemeClr val="bg1"/>
                </a:solidFill>
              </a:rPr>
              <a:t> – Negotiate bulk pricing or streamline processes for frequently ordered low-cost tests to improve margins.</a:t>
            </a:r>
          </a:p>
          <a:p>
            <a:pPr marL="285750" indent="-285750">
              <a:buFont typeface="Arial" panose="020B0604020202020204" pitchFamily="34" charset="0"/>
              <a:buChar char="•"/>
            </a:pPr>
            <a:r>
              <a:rPr lang="en-GB" sz="2000" b="1" dirty="0">
                <a:solidFill>
                  <a:schemeClr val="bg1"/>
                </a:solidFill>
              </a:rPr>
              <a:t>Review High-Cost Tests</a:t>
            </a:r>
            <a:r>
              <a:rPr lang="en-GB" sz="2000" dirty="0">
                <a:solidFill>
                  <a:schemeClr val="bg1"/>
                </a:solidFill>
              </a:rPr>
              <a:t> – </a:t>
            </a:r>
            <a:r>
              <a:rPr lang="en-GB" sz="2000" dirty="0" err="1">
                <a:solidFill>
                  <a:schemeClr val="bg1"/>
                </a:solidFill>
              </a:rPr>
              <a:t>Analyze</a:t>
            </a:r>
            <a:r>
              <a:rPr lang="en-GB" sz="2000" dirty="0">
                <a:solidFill>
                  <a:schemeClr val="bg1"/>
                </a:solidFill>
              </a:rPr>
              <a:t> whether the most expensive tests are necessary, overused, or could be replaced with more cost-effective alternatives.</a:t>
            </a:r>
          </a:p>
          <a:p>
            <a:pPr marL="285750" indent="-285750">
              <a:buFont typeface="Arial" panose="020B0604020202020204" pitchFamily="34" charset="0"/>
              <a:buChar char="•"/>
            </a:pPr>
            <a:r>
              <a:rPr lang="en-GB" sz="2000" b="1" dirty="0">
                <a:solidFill>
                  <a:schemeClr val="bg1"/>
                </a:solidFill>
              </a:rPr>
              <a:t>Demand Forecasting</a:t>
            </a:r>
            <a:r>
              <a:rPr lang="en-GB" sz="2000" dirty="0">
                <a:solidFill>
                  <a:schemeClr val="bg1"/>
                </a:solidFill>
              </a:rPr>
              <a:t> – Adjust inventory and staffing based on the volume of low-cost vs. high-cost tests to improve resource allocation.</a:t>
            </a:r>
          </a:p>
          <a:p>
            <a:pPr marL="285750" indent="-285750">
              <a:buFont typeface="Arial" panose="020B0604020202020204" pitchFamily="34" charset="0"/>
              <a:buChar char="•"/>
            </a:pPr>
            <a:r>
              <a:rPr lang="en-GB" sz="2000" b="1" dirty="0">
                <a:solidFill>
                  <a:schemeClr val="bg1"/>
                </a:solidFill>
              </a:rPr>
              <a:t>Pricing &amp; Billing Strategy</a:t>
            </a:r>
            <a:r>
              <a:rPr lang="en-GB" sz="2000" dirty="0">
                <a:solidFill>
                  <a:schemeClr val="bg1"/>
                </a:solidFill>
              </a:rPr>
              <a:t> – Ensure high-cost tests are properly justified and reimbursed to avoid revenue leakage</a:t>
            </a:r>
            <a:endParaRPr lang="en-IN" sz="2000" dirty="0">
              <a:solidFill>
                <a:schemeClr val="bg1"/>
              </a:solidFill>
            </a:endParaRPr>
          </a:p>
        </p:txBody>
      </p:sp>
    </p:spTree>
    <p:extLst>
      <p:ext uri="{BB962C8B-B14F-4D97-AF65-F5344CB8AC3E}">
        <p14:creationId xmlns:p14="http://schemas.microsoft.com/office/powerpoint/2010/main" val="4159332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FADC6-4D5E-2DCA-5649-C84C7A6966D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75FA93-7632-4695-1F2B-51BDB63F9340}"/>
              </a:ext>
            </a:extLst>
          </p:cNvPr>
          <p:cNvSpPr>
            <a:spLocks noGrp="1"/>
          </p:cNvSpPr>
          <p:nvPr>
            <p:ph type="sldNum" sz="quarter" idx="11"/>
          </p:nvPr>
        </p:nvSpPr>
        <p:spPr/>
        <p:txBody>
          <a:bodyPr/>
          <a:lstStyle/>
          <a:p>
            <a:fld id="{294A09A9-5501-47C1-A89A-A340965A2BE2}" type="slidenum">
              <a:rPr lang="en-US" smtClean="0"/>
              <a:pPr/>
              <a:t>19</a:t>
            </a:fld>
            <a:endParaRPr lang="en-US" dirty="0"/>
          </a:p>
        </p:txBody>
      </p:sp>
      <p:pic>
        <p:nvPicPr>
          <p:cNvPr id="3" name="Picture 2">
            <a:extLst>
              <a:ext uri="{FF2B5EF4-FFF2-40B4-BE49-F238E27FC236}">
                <a16:creationId xmlns:a16="http://schemas.microsoft.com/office/drawing/2014/main" id="{3BD45E0F-530D-A1CC-5AE2-F3D667BD4247}"/>
              </a:ext>
            </a:extLst>
          </p:cNvPr>
          <p:cNvPicPr/>
          <p:nvPr/>
        </p:nvPicPr>
        <p:blipFill>
          <a:blip r:embed="rId3">
            <a:extLst>
              <a:ext uri="{28A0092B-C50C-407E-A947-70E740481C1C}">
                <a14:useLocalDpi xmlns:a14="http://schemas.microsoft.com/office/drawing/2010/main" val="0"/>
              </a:ext>
            </a:extLst>
          </a:blip>
          <a:stretch>
            <a:fillRect/>
          </a:stretch>
        </p:blipFill>
        <p:spPr>
          <a:xfrm>
            <a:off x="6441897" y="1795780"/>
            <a:ext cx="5591504" cy="4204328"/>
          </a:xfrm>
          <a:prstGeom prst="rect">
            <a:avLst/>
          </a:prstGeom>
        </p:spPr>
      </p:pic>
      <p:sp>
        <p:nvSpPr>
          <p:cNvPr id="6" name="TextBox 5">
            <a:extLst>
              <a:ext uri="{FF2B5EF4-FFF2-40B4-BE49-F238E27FC236}">
                <a16:creationId xmlns:a16="http://schemas.microsoft.com/office/drawing/2014/main" id="{D57926B1-29DA-D2F3-659F-7566E9C7BC12}"/>
              </a:ext>
            </a:extLst>
          </p:cNvPr>
          <p:cNvSpPr txBox="1"/>
          <p:nvPr/>
        </p:nvSpPr>
        <p:spPr>
          <a:xfrm>
            <a:off x="850392" y="1950122"/>
            <a:ext cx="5591505" cy="3539430"/>
          </a:xfrm>
          <a:prstGeom prst="rect">
            <a:avLst/>
          </a:prstGeom>
          <a:noFill/>
        </p:spPr>
        <p:txBody>
          <a:bodyPr wrap="square">
            <a:spAutoFit/>
          </a:bodyPr>
          <a:lstStyle/>
          <a:p>
            <a:r>
              <a:rPr lang="en-GB" sz="2800" b="1" u="sng" dirty="0">
                <a:solidFill>
                  <a:schemeClr val="bg1"/>
                </a:solidFill>
                <a:latin typeface="Calibri" panose="020F0502020204030204" pitchFamily="34" charset="0"/>
                <a:ea typeface="Calibri" panose="020F0502020204030204" pitchFamily="34" charset="0"/>
                <a:cs typeface="Calibri" panose="020F0502020204030204" pitchFamily="34" charset="0"/>
              </a:rPr>
              <a:t>Key Observations:</a:t>
            </a:r>
            <a:endParaRPr lang="en-GB" sz="2800" u="sng"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rPr>
              <a:t>The revenue distribution is right-skewed, with most medications generating lower revenues .</a:t>
            </a:r>
          </a:p>
          <a:p>
            <a:r>
              <a:rPr lang="en-GB" sz="2800" b="1" u="sng" dirty="0">
                <a:solidFill>
                  <a:schemeClr val="bg1"/>
                </a:solidFill>
                <a:latin typeface="Calibri" panose="020F0502020204030204" pitchFamily="34" charset="0"/>
                <a:ea typeface="Calibri" panose="020F0502020204030204" pitchFamily="34" charset="0"/>
                <a:cs typeface="Calibri" panose="020F0502020204030204" pitchFamily="34" charset="0"/>
              </a:rPr>
              <a:t>Results:</a:t>
            </a:r>
            <a:endParaRPr lang="en-GB" sz="2800" u="sng"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rPr>
              <a:t>High-revenue medications are rare but critical for overall profitability.</a:t>
            </a:r>
          </a:p>
          <a:p>
            <a:r>
              <a:rPr lang="en-GB" sz="2400" dirty="0">
                <a:solidFill>
                  <a:schemeClr val="bg1"/>
                </a:solidFill>
                <a:latin typeface="Calibri" panose="020F0502020204030204" pitchFamily="34" charset="0"/>
                <a:ea typeface="Calibri" panose="020F0502020204030204" pitchFamily="34" charset="0"/>
                <a:cs typeface="Calibri" panose="020F0502020204030204" pitchFamily="34" charset="0"/>
              </a:rPr>
              <a:t>The majority of medications yield minimal revenue, indicating a long-tail distribution</a:t>
            </a:r>
            <a:r>
              <a:rPr lang="en-GB" sz="2400" dirty="0">
                <a:solidFill>
                  <a:schemeClr val="bg1"/>
                </a:solidFill>
              </a:rPr>
              <a:t>.</a:t>
            </a:r>
          </a:p>
        </p:txBody>
      </p:sp>
      <p:sp>
        <p:nvSpPr>
          <p:cNvPr id="7" name="TextBox 6">
            <a:extLst>
              <a:ext uri="{FF2B5EF4-FFF2-40B4-BE49-F238E27FC236}">
                <a16:creationId xmlns:a16="http://schemas.microsoft.com/office/drawing/2014/main" id="{54824B03-6A9D-2614-D583-FA6141461336}"/>
              </a:ext>
            </a:extLst>
          </p:cNvPr>
          <p:cNvSpPr txBox="1"/>
          <p:nvPr/>
        </p:nvSpPr>
        <p:spPr>
          <a:xfrm>
            <a:off x="686005" y="670125"/>
            <a:ext cx="8475118" cy="769441"/>
          </a:xfrm>
          <a:prstGeom prst="rect">
            <a:avLst/>
          </a:prstGeom>
          <a:noFill/>
        </p:spPr>
        <p:txBody>
          <a:bodyPr wrap="square">
            <a:spAutoFit/>
          </a:bodyPr>
          <a:lstStyle/>
          <a:p>
            <a:r>
              <a:rPr lang="en-GB" sz="4400" b="1" u="sng" dirty="0">
                <a:solidFill>
                  <a:schemeClr val="bg1"/>
                </a:solidFill>
              </a:rPr>
              <a:t>Medication Revenue Distribution:</a:t>
            </a:r>
            <a:endParaRPr lang="en-GB" sz="4400" u="sng" dirty="0">
              <a:solidFill>
                <a:schemeClr val="bg1"/>
              </a:solidFill>
            </a:endParaRPr>
          </a:p>
        </p:txBody>
      </p:sp>
    </p:spTree>
    <p:extLst>
      <p:ext uri="{BB962C8B-B14F-4D97-AF65-F5344CB8AC3E}">
        <p14:creationId xmlns:p14="http://schemas.microsoft.com/office/powerpoint/2010/main" val="364801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3AE4-E237-B1EE-9B61-803F265B9B74}"/>
              </a:ext>
            </a:extLst>
          </p:cNvPr>
          <p:cNvSpPr>
            <a:spLocks noGrp="1"/>
          </p:cNvSpPr>
          <p:nvPr>
            <p:ph type="title"/>
          </p:nvPr>
        </p:nvSpPr>
        <p:spPr>
          <a:xfrm>
            <a:off x="850391" y="503435"/>
            <a:ext cx="10389537" cy="1181528"/>
          </a:xfrm>
        </p:spPr>
        <p:txBody>
          <a:bodyPr/>
          <a:lstStyle/>
          <a:p>
            <a:pPr algn="l"/>
            <a:r>
              <a:rPr lang="en-US" sz="3200" cap="none" dirty="0"/>
              <a:t>The Importance Of Efficient Resource Management In Healthcare: </a:t>
            </a:r>
            <a:endParaRPr lang="en-IN" sz="3200" cap="none" dirty="0"/>
          </a:p>
        </p:txBody>
      </p:sp>
      <p:pic>
        <p:nvPicPr>
          <p:cNvPr id="6" name="Content Placeholder 5">
            <a:extLst>
              <a:ext uri="{FF2B5EF4-FFF2-40B4-BE49-F238E27FC236}">
                <a16:creationId xmlns:a16="http://schemas.microsoft.com/office/drawing/2014/main" id="{B75C581C-B854-16A5-9B63-6CFB6F1D2596}"/>
              </a:ext>
            </a:extLst>
          </p:cNvPr>
          <p:cNvPicPr>
            <a:picLocks noGrp="1" noChangeAspect="1"/>
          </p:cNvPicPr>
          <p:nvPr>
            <p:ph idx="1"/>
          </p:nvPr>
        </p:nvPicPr>
        <p:blipFill>
          <a:blip r:embed="rId2"/>
          <a:stretch>
            <a:fillRect/>
          </a:stretch>
        </p:blipFill>
        <p:spPr>
          <a:xfrm>
            <a:off x="8188491" y="1870113"/>
            <a:ext cx="4003509" cy="5489154"/>
          </a:xfrm>
          <a:prstGeom prst="rect">
            <a:avLst/>
          </a:prstGeom>
        </p:spPr>
      </p:pic>
      <p:sp>
        <p:nvSpPr>
          <p:cNvPr id="4" name="Slide Number Placeholder 3">
            <a:extLst>
              <a:ext uri="{FF2B5EF4-FFF2-40B4-BE49-F238E27FC236}">
                <a16:creationId xmlns:a16="http://schemas.microsoft.com/office/drawing/2014/main" id="{92168FBE-7A75-5472-BB05-5FCF1EA7C921}"/>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
        <p:nvSpPr>
          <p:cNvPr id="9" name="Content Placeholder 2">
            <a:extLst>
              <a:ext uri="{FF2B5EF4-FFF2-40B4-BE49-F238E27FC236}">
                <a16:creationId xmlns:a16="http://schemas.microsoft.com/office/drawing/2014/main" id="{3D65DA39-E81C-3CD2-CEB5-23FCF85A9BD3}"/>
              </a:ext>
            </a:extLst>
          </p:cNvPr>
          <p:cNvSpPr txBox="1">
            <a:spLocks/>
          </p:cNvSpPr>
          <p:nvPr/>
        </p:nvSpPr>
        <p:spPr>
          <a:xfrm>
            <a:off x="966617" y="1943153"/>
            <a:ext cx="6636259" cy="4230632"/>
          </a:xfrm>
          <a:prstGeom prst="rect">
            <a:avLst/>
          </a:prstGeom>
        </p:spPr>
        <p:txBody>
          <a:bodyPr vert="horz" lIns="91440" tIns="45720" rIns="91440" bIns="45720" rtlCol="0" anchor="t">
            <a:normAutofit fontScale="92500" lnSpcReduction="10000"/>
          </a:bodyPr>
          <a:lst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EBEBEB"/>
                </a:solidFill>
                <a:latin typeface="Times New Roman" panose="02020603050405020304" pitchFamily="18" charset="0"/>
                <a:cs typeface="Times New Roman" panose="02020603050405020304" pitchFamily="18" charset="0"/>
              </a:rPr>
              <a:t>Efficient resource management in healthcare is crucial for ensuring optimal patient care while minimizing waste and reducing costs. It helps healthcare systems deliver timely, high-quality services, especially in resource-limited settings or during emergencies.</a:t>
            </a:r>
            <a:endParaRPr lang="en-US" dirty="0">
              <a:solidFill>
                <a:srgbClr val="000000"/>
              </a:solidFill>
              <a:latin typeface="Times New Roman" panose="02020603050405020304" pitchFamily="18" charset="0"/>
              <a:cs typeface="Times New Roman" panose="02020603050405020304" pitchFamily="18" charset="0"/>
            </a:endParaRPr>
          </a:p>
          <a:p>
            <a:pPr>
              <a:buClr>
                <a:srgbClr val="8AD0D6"/>
              </a:buClr>
            </a:pPr>
            <a:r>
              <a:rPr lang="en-US" dirty="0">
                <a:solidFill>
                  <a:srgbClr val="EBEBEB"/>
                </a:solidFill>
                <a:latin typeface="Times New Roman" panose="02020603050405020304" pitchFamily="18" charset="0"/>
                <a:cs typeface="Times New Roman" panose="02020603050405020304" pitchFamily="18" charset="0"/>
              </a:rPr>
              <a:t>Additionally, proper management ensures the availability of essential supplies, medications, and equipment, reducing the risk of shortages. It fosters better coordination across departments, leading to improved patient outcomes and satisfaction.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9749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0EE02-BECA-5CC3-F235-4738E45BBF5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1607E2-3E97-EFB1-B4C1-EFA501EA8BEA}"/>
              </a:ext>
            </a:extLst>
          </p:cNvPr>
          <p:cNvSpPr>
            <a:spLocks noGrp="1"/>
          </p:cNvSpPr>
          <p:nvPr>
            <p:ph type="sldNum" sz="quarter" idx="11"/>
          </p:nvPr>
        </p:nvSpPr>
        <p:spPr/>
        <p:txBody>
          <a:bodyPr/>
          <a:lstStyle/>
          <a:p>
            <a:fld id="{294A09A9-5501-47C1-A89A-A340965A2BE2}" type="slidenum">
              <a:rPr lang="en-US" smtClean="0"/>
              <a:pPr/>
              <a:t>20</a:t>
            </a:fld>
            <a:endParaRPr lang="en-US" dirty="0"/>
          </a:p>
        </p:txBody>
      </p:sp>
      <p:sp>
        <p:nvSpPr>
          <p:cNvPr id="8" name="TextBox 7">
            <a:extLst>
              <a:ext uri="{FF2B5EF4-FFF2-40B4-BE49-F238E27FC236}">
                <a16:creationId xmlns:a16="http://schemas.microsoft.com/office/drawing/2014/main" id="{D16F1862-C773-A17B-8BFD-F69973E105D1}"/>
              </a:ext>
            </a:extLst>
          </p:cNvPr>
          <p:cNvSpPr txBox="1"/>
          <p:nvPr/>
        </p:nvSpPr>
        <p:spPr>
          <a:xfrm>
            <a:off x="850392" y="624642"/>
            <a:ext cx="6739847" cy="5608715"/>
          </a:xfrm>
          <a:prstGeom prst="rect">
            <a:avLst/>
          </a:prstGeom>
          <a:noFill/>
        </p:spPr>
        <p:txBody>
          <a:bodyPr wrap="square">
            <a:spAutoFit/>
          </a:bodyPr>
          <a:lstStyle/>
          <a:p>
            <a:pPr>
              <a:lnSpc>
                <a:spcPct val="90000"/>
              </a:lnSpc>
              <a:spcBef>
                <a:spcPts val="1000"/>
              </a:spcBef>
              <a:defRPr/>
            </a:pPr>
            <a:r>
              <a:rPr lang="en-GB" sz="3200" b="1" u="sng" dirty="0">
                <a:solidFill>
                  <a:schemeClr val="bg1"/>
                </a:solidFill>
              </a:rPr>
              <a:t>Areas for Improvement: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3200" b="0" i="0" u="sng" strike="noStrike" kern="1200" cap="none" spc="0" normalizeH="0" baseline="0" noProof="0" dirty="0">
              <a:ln>
                <a:noFill/>
              </a:ln>
              <a:solidFill>
                <a:schemeClr val="bg1"/>
              </a:soli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Calibri" panose="020F0502020204030204"/>
                <a:ea typeface="+mn-ea"/>
                <a:cs typeface="+mn-cs"/>
              </a:rPr>
              <a:t>Focus on High-Revenue Medications:</a:t>
            </a:r>
            <a:r>
              <a:rPr kumimoji="0" lang="en-GB" sz="2400" b="0" i="0" u="none" strike="noStrike" kern="1200" cap="none" spc="0" normalizeH="0" baseline="0" noProof="0" dirty="0">
                <a:ln>
                  <a:noFill/>
                </a:ln>
                <a:solidFill>
                  <a:schemeClr val="bg1"/>
                </a:solidFill>
                <a:effectLst/>
                <a:uLnTx/>
                <a:uFillTx/>
                <a:latin typeface="Calibri" panose="020F0502020204030204"/>
                <a:ea typeface="+mn-ea"/>
                <a:cs typeface="+mn-cs"/>
              </a:rPr>
              <a:t> Prioritize inventory and marketing efforts for medications generating revenues above $1000.</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Calibri" panose="020F0502020204030204"/>
                <a:ea typeface="+mn-ea"/>
                <a:cs typeface="+mn-cs"/>
              </a:rPr>
              <a:t>Cost Control for Low-Revenue Items:</a:t>
            </a:r>
            <a:r>
              <a:rPr kumimoji="0" lang="en-GB" sz="2400" b="0" i="0" u="none" strike="noStrike" kern="1200" cap="none" spc="0" normalizeH="0" baseline="0" noProof="0" dirty="0">
                <a:ln>
                  <a:noFill/>
                </a:ln>
                <a:solidFill>
                  <a:schemeClr val="bg1"/>
                </a:solidFill>
                <a:effectLst/>
                <a:uLnTx/>
                <a:uFillTx/>
                <a:latin typeface="Calibri" panose="020F0502020204030204"/>
                <a:ea typeface="+mn-ea"/>
                <a:cs typeface="+mn-cs"/>
              </a:rPr>
              <a:t> Review the necessity of stocking low-revenue medications or explore bulk purchasing to reduce costs.</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Calibri" panose="020F0502020204030204"/>
                <a:ea typeface="+mn-ea"/>
                <a:cs typeface="+mn-cs"/>
              </a:rPr>
              <a:t>Demand Analysis:</a:t>
            </a:r>
            <a:r>
              <a:rPr kumimoji="0" lang="en-GB" sz="2400" b="0" i="0" u="none" strike="noStrike" kern="1200" cap="none" spc="0" normalizeH="0" baseline="0" noProof="0" dirty="0">
                <a:ln>
                  <a:noFill/>
                </a:ln>
                <a:solidFill>
                  <a:schemeClr val="bg1"/>
                </a:solidFill>
                <a:effectLst/>
                <a:uLnTx/>
                <a:uFillTx/>
                <a:latin typeface="Calibri" panose="020F0502020204030204"/>
                <a:ea typeface="+mn-ea"/>
                <a:cs typeface="+mn-cs"/>
              </a:rPr>
              <a:t> Investigate prescribing patterns to optimize the balance between high- and low-revenue medications.</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chemeClr val="bg1"/>
                </a:solidFill>
                <a:effectLst/>
                <a:uLnTx/>
                <a:uFillTx/>
                <a:latin typeface="Calibri" panose="020F0502020204030204"/>
                <a:ea typeface="+mn-ea"/>
                <a:cs typeface="+mn-cs"/>
              </a:rPr>
              <a:t>Pricing Strategy:</a:t>
            </a:r>
            <a:r>
              <a:rPr kumimoji="0" lang="en-GB" sz="2400" b="0" i="0" u="none" strike="noStrike" kern="1200" cap="none" spc="0" normalizeH="0" baseline="0" noProof="0" dirty="0">
                <a:ln>
                  <a:noFill/>
                </a:ln>
                <a:solidFill>
                  <a:schemeClr val="bg1"/>
                </a:solidFill>
                <a:effectLst/>
                <a:uLnTx/>
                <a:uFillTx/>
                <a:latin typeface="Calibri" panose="020F0502020204030204"/>
                <a:ea typeface="+mn-ea"/>
                <a:cs typeface="+mn-cs"/>
              </a:rPr>
              <a:t> Consider adjusting prices or promotions for underperforming medications to boost revenue.</a:t>
            </a:r>
          </a:p>
        </p:txBody>
      </p:sp>
    </p:spTree>
    <p:extLst>
      <p:ext uri="{BB962C8B-B14F-4D97-AF65-F5344CB8AC3E}">
        <p14:creationId xmlns:p14="http://schemas.microsoft.com/office/powerpoint/2010/main" val="359145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A0BC9-98A0-444F-3670-60EAAB99D48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7A1E66-3AC6-0C3A-7673-82EAAD1E1281}"/>
              </a:ext>
            </a:extLst>
          </p:cNvPr>
          <p:cNvSpPr>
            <a:spLocks noGrp="1"/>
          </p:cNvSpPr>
          <p:nvPr>
            <p:ph type="sldNum" sz="quarter" idx="11"/>
          </p:nvPr>
        </p:nvSpPr>
        <p:spPr/>
        <p:txBody>
          <a:bodyPr/>
          <a:lstStyle/>
          <a:p>
            <a:fld id="{294A09A9-5501-47C1-A89A-A340965A2BE2}" type="slidenum">
              <a:rPr lang="en-US" smtClean="0"/>
              <a:pPr/>
              <a:t>21</a:t>
            </a:fld>
            <a:endParaRPr lang="en-US" dirty="0"/>
          </a:p>
        </p:txBody>
      </p:sp>
      <p:pic>
        <p:nvPicPr>
          <p:cNvPr id="3" name="Picture 2" descr="A graph with blue and white bars&#10;&#10;AI-generated content may be incorrect.">
            <a:extLst>
              <a:ext uri="{FF2B5EF4-FFF2-40B4-BE49-F238E27FC236}">
                <a16:creationId xmlns:a16="http://schemas.microsoft.com/office/drawing/2014/main" id="{5E5826C7-D072-FDBF-7621-054F12162F9D}"/>
              </a:ext>
            </a:extLst>
          </p:cNvPr>
          <p:cNvPicPr>
            <a:picLocks noChangeAspect="1"/>
          </p:cNvPicPr>
          <p:nvPr/>
        </p:nvPicPr>
        <p:blipFill>
          <a:blip r:embed="rId2"/>
          <a:stretch>
            <a:fillRect/>
          </a:stretch>
        </p:blipFill>
        <p:spPr>
          <a:xfrm>
            <a:off x="5804899" y="1294544"/>
            <a:ext cx="6387101" cy="4731352"/>
          </a:xfrm>
          <a:prstGeom prst="rect">
            <a:avLst/>
          </a:prstGeom>
        </p:spPr>
      </p:pic>
      <p:sp>
        <p:nvSpPr>
          <p:cNvPr id="6" name="TextBox 5">
            <a:extLst>
              <a:ext uri="{FF2B5EF4-FFF2-40B4-BE49-F238E27FC236}">
                <a16:creationId xmlns:a16="http://schemas.microsoft.com/office/drawing/2014/main" id="{148B1BD7-E6F5-5BA7-0931-6262164A8867}"/>
              </a:ext>
            </a:extLst>
          </p:cNvPr>
          <p:cNvSpPr txBox="1"/>
          <p:nvPr/>
        </p:nvSpPr>
        <p:spPr>
          <a:xfrm>
            <a:off x="737170" y="1610988"/>
            <a:ext cx="5067729" cy="4352730"/>
          </a:xfrm>
          <a:prstGeom prst="rect">
            <a:avLst/>
          </a:prstGeom>
          <a:noFill/>
        </p:spPr>
        <p:txBody>
          <a:bodyPr wrap="square">
            <a:spAutoFit/>
          </a:bodyPr>
          <a:lstStyle/>
          <a:p>
            <a:pPr>
              <a:lnSpc>
                <a:spcPct val="115000"/>
              </a:lnSpc>
              <a:spcAft>
                <a:spcPts val="800"/>
              </a:spcAft>
              <a:buNone/>
            </a:pPr>
            <a:r>
              <a:rPr lang="en-US" sz="20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Results and observations:</a:t>
            </a:r>
            <a:endParaRPr lang="en-IN" sz="20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r>
              <a:rPr lang="en-US"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a:t>
            </a:r>
            <a:r>
              <a:rPr lang="en-US" kern="100" dirty="0">
                <a:solidFill>
                  <a:schemeClr val="bg1"/>
                </a:solidFill>
                <a:latin typeface="Calibri" panose="020F0502020204030204" pitchFamily="34" charset="0"/>
                <a:ea typeface="Calibri" panose="020F0502020204030204" pitchFamily="34" charset="0"/>
                <a:cs typeface="Calibri" panose="020F0502020204030204" pitchFamily="34" charset="0"/>
              </a:rPr>
              <a:t>graph</a:t>
            </a:r>
            <a:r>
              <a:rPr lang="en-US"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here represents the lab costs charged per patient ID classified by specific doctor type, namely Anchor, Floating, and Locum. Based on the patterns obtained by the chart, it is easy to say that a large number of lab costs are generated by the Anchor doctor type, with the highest lab cost for an individual patient going up to a total of $330. It is also evident that a lot of patients are not charged for lab costs, indicating a lower need for lab diagnosis. The patients reported by the Anchor doctor type generated the highest lab costs revenue, followed by Locum and lastly Floating.</a:t>
            </a:r>
            <a:endParaRPr lang="en-IN"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D4EC50E2-7B7E-BB73-FD85-5F8E54143882}"/>
              </a:ext>
            </a:extLst>
          </p:cNvPr>
          <p:cNvSpPr>
            <a:spLocks noGrp="1"/>
          </p:cNvSpPr>
          <p:nvPr>
            <p:ph idx="1"/>
          </p:nvPr>
        </p:nvSpPr>
        <p:spPr>
          <a:xfrm>
            <a:off x="638539" y="521208"/>
            <a:ext cx="10332720" cy="31089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u="sng" dirty="0">
                <a:solidFill>
                  <a:prstClr val="white"/>
                </a:solidFill>
                <a:latin typeface="Century Gothic" panose="020B0502020202020204"/>
                <a:cs typeface="+mn-cs"/>
              </a:rPr>
              <a:t>Lab costs per patient ID and doctor type:</a:t>
            </a:r>
            <a:endParaRPr lang="en-IN" sz="4400" dirty="0"/>
          </a:p>
        </p:txBody>
      </p:sp>
    </p:spTree>
    <p:extLst>
      <p:ext uri="{BB962C8B-B14F-4D97-AF65-F5344CB8AC3E}">
        <p14:creationId xmlns:p14="http://schemas.microsoft.com/office/powerpoint/2010/main" val="3956826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FE327-8641-06CC-BF05-C23180E621A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CAC5AE-43F6-8CC2-1332-B63E6CA7769B}"/>
              </a:ext>
            </a:extLst>
          </p:cNvPr>
          <p:cNvSpPr>
            <a:spLocks noGrp="1"/>
          </p:cNvSpPr>
          <p:nvPr>
            <p:ph type="sldNum" sz="quarter" idx="11"/>
          </p:nvPr>
        </p:nvSpPr>
        <p:spPr/>
        <p:txBody>
          <a:bodyPr/>
          <a:lstStyle/>
          <a:p>
            <a:fld id="{294A09A9-5501-47C1-A89A-A340965A2BE2}" type="slidenum">
              <a:rPr lang="en-US" smtClean="0"/>
              <a:pPr/>
              <a:t>22</a:t>
            </a:fld>
            <a:endParaRPr lang="en-US" dirty="0"/>
          </a:p>
        </p:txBody>
      </p:sp>
      <p:sp>
        <p:nvSpPr>
          <p:cNvPr id="4" name="TextBox 3">
            <a:extLst>
              <a:ext uri="{FF2B5EF4-FFF2-40B4-BE49-F238E27FC236}">
                <a16:creationId xmlns:a16="http://schemas.microsoft.com/office/drawing/2014/main" id="{1E5D6543-0938-EC13-CC44-879D2A32E091}"/>
              </a:ext>
            </a:extLst>
          </p:cNvPr>
          <p:cNvSpPr txBox="1"/>
          <p:nvPr/>
        </p:nvSpPr>
        <p:spPr>
          <a:xfrm>
            <a:off x="850391" y="833097"/>
            <a:ext cx="6536727" cy="4767074"/>
          </a:xfrm>
          <a:prstGeom prst="rect">
            <a:avLst/>
          </a:prstGeom>
          <a:noFill/>
        </p:spPr>
        <p:txBody>
          <a:bodyPr wrap="square">
            <a:spAutoFit/>
          </a:bodyPr>
          <a:lstStyle/>
          <a:p>
            <a:pPr>
              <a:lnSpc>
                <a:spcPct val="115000"/>
              </a:lnSpc>
              <a:spcAft>
                <a:spcPts val="800"/>
              </a:spcAft>
            </a:pPr>
            <a:r>
              <a:rPr lang="en-GB" sz="3600" b="1" u="sng" dirty="0">
                <a:solidFill>
                  <a:schemeClr val="bg1"/>
                </a:solidFill>
              </a:rPr>
              <a:t>Areas for Improvement:</a:t>
            </a:r>
            <a:endParaRPr lang="en-IN" sz="36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r>
              <a:rPr lang="en-US" sz="2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This visualization also gives you an idea that the Floating and Locum doctors comparatively have a lower patient volume and hence lower lab cost revenue as well. it is important to recognize the factors contributing to the lower patient volume associated with them to further improve the lab cost revenue.</a:t>
            </a:r>
            <a:endParaRPr lang="en-IN" sz="2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221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2396B-5E16-16CB-2D83-D8CA59F47E1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D520BB-759C-A248-8007-0E6370CB92D4}"/>
              </a:ext>
            </a:extLst>
          </p:cNvPr>
          <p:cNvSpPr>
            <a:spLocks noGrp="1"/>
          </p:cNvSpPr>
          <p:nvPr>
            <p:ph type="sldNum" sz="quarter" idx="11"/>
          </p:nvPr>
        </p:nvSpPr>
        <p:spPr/>
        <p:txBody>
          <a:bodyPr/>
          <a:lstStyle/>
          <a:p>
            <a:fld id="{294A09A9-5501-47C1-A89A-A340965A2BE2}" type="slidenum">
              <a:rPr lang="en-US" smtClean="0"/>
              <a:pPr/>
              <a:t>23</a:t>
            </a:fld>
            <a:endParaRPr lang="en-US" dirty="0"/>
          </a:p>
        </p:txBody>
      </p:sp>
      <p:pic>
        <p:nvPicPr>
          <p:cNvPr id="6" name="Picture 5" descr="A graph of different colored bars&#10;&#10;AI-generated content may be incorrect.">
            <a:extLst>
              <a:ext uri="{FF2B5EF4-FFF2-40B4-BE49-F238E27FC236}">
                <a16:creationId xmlns:a16="http://schemas.microsoft.com/office/drawing/2014/main" id="{BC250E16-5125-53CA-CFB7-8E126085083A}"/>
              </a:ext>
            </a:extLst>
          </p:cNvPr>
          <p:cNvPicPr>
            <a:picLocks noChangeAspect="1"/>
          </p:cNvPicPr>
          <p:nvPr/>
        </p:nvPicPr>
        <p:blipFill>
          <a:blip r:embed="rId2"/>
          <a:stretch>
            <a:fillRect/>
          </a:stretch>
        </p:blipFill>
        <p:spPr>
          <a:xfrm>
            <a:off x="924673" y="722377"/>
            <a:ext cx="10263883" cy="5431844"/>
          </a:xfrm>
          <a:prstGeom prst="rect">
            <a:avLst/>
          </a:prstGeom>
        </p:spPr>
      </p:pic>
    </p:spTree>
    <p:extLst>
      <p:ext uri="{BB962C8B-B14F-4D97-AF65-F5344CB8AC3E}">
        <p14:creationId xmlns:p14="http://schemas.microsoft.com/office/powerpoint/2010/main" val="461517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F374D-67B7-A55E-23DB-26B9A633845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B5CB4C-BEF9-AF1E-17A9-A9A45ACF6777}"/>
              </a:ext>
            </a:extLst>
          </p:cNvPr>
          <p:cNvSpPr>
            <a:spLocks noGrp="1"/>
          </p:cNvSpPr>
          <p:nvPr>
            <p:ph type="sldNum" sz="quarter" idx="11"/>
          </p:nvPr>
        </p:nvSpPr>
        <p:spPr/>
        <p:txBody>
          <a:bodyPr/>
          <a:lstStyle/>
          <a:p>
            <a:fld id="{294A09A9-5501-47C1-A89A-A340965A2BE2}" type="slidenum">
              <a:rPr lang="en-US" smtClean="0"/>
              <a:pPr/>
              <a:t>24</a:t>
            </a:fld>
            <a:endParaRPr lang="en-US" dirty="0"/>
          </a:p>
        </p:txBody>
      </p:sp>
      <p:sp>
        <p:nvSpPr>
          <p:cNvPr id="5" name="TextBox 4">
            <a:extLst>
              <a:ext uri="{FF2B5EF4-FFF2-40B4-BE49-F238E27FC236}">
                <a16:creationId xmlns:a16="http://schemas.microsoft.com/office/drawing/2014/main" id="{C1AFCE85-A4DF-6202-9188-7D00324B1126}"/>
              </a:ext>
            </a:extLst>
          </p:cNvPr>
          <p:cNvSpPr txBox="1"/>
          <p:nvPr/>
        </p:nvSpPr>
        <p:spPr>
          <a:xfrm>
            <a:off x="850392" y="495009"/>
            <a:ext cx="10375837" cy="6009081"/>
          </a:xfrm>
          <a:prstGeom prst="rect">
            <a:avLst/>
          </a:prstGeom>
          <a:noFill/>
        </p:spPr>
        <p:txBody>
          <a:bodyPr wrap="square">
            <a:spAutoFit/>
          </a:bodyPr>
          <a:lstStyle/>
          <a:p>
            <a:pPr>
              <a:lnSpc>
                <a:spcPct val="115000"/>
              </a:lnSpc>
              <a:spcAft>
                <a:spcPts val="800"/>
              </a:spcAft>
              <a:buNone/>
            </a:pPr>
            <a:r>
              <a:rPr lang="en-US" sz="24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Results and observations:</a:t>
            </a:r>
            <a:endParaRPr lang="en-IN" sz="24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buNone/>
            </a:pP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This bar chart represents the consultation revenue classified by each doctor type, namely, Anchor, Floating, and Locum, throughout the year. Considering the overall performance amongst the three doctor types, Anchor doctors outperformed Floating and Locum doctor types, generating the highest consultation revenue. Anchor doctors generated an annual consultation revenue of $300,000, followed by Locum with a total consultation revenue of around $120,000, and lastly Floating, generating a consultation revenue of around $20,000. Considering the monthly revenue generated by the doctor types, Anchor doctors generated the highest consultation revenue in the month of November 2019, reaching up to a total of $55,000. The peak months for consultation revenue are observed to be November, followed by April and July. </a:t>
            </a:r>
            <a:endPar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r>
              <a:rPr lang="en-GB" sz="2400" b="1" u="sng" dirty="0">
                <a:solidFill>
                  <a:schemeClr val="bg1"/>
                </a:solidFill>
              </a:rPr>
              <a:t>Areas for Improvement:</a:t>
            </a:r>
            <a:endParaRPr lang="en-IN" sz="2400" b="1"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800"/>
              </a:spcAft>
            </a:pPr>
            <a:r>
              <a:rPr lang="en-US"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Based on the observations mentioned, it is important for the hospital to analyze the factors that increase the demand for Anchor doctor types and further implement the same for Floating and Locum doctor types for better results. Looking at the performance of the Floating doctor type, it is required to look for reasons that are contributing to their lower performance, for example, setting up an appointment with the Floating doctor type could be comparatively difficult with a higher wait time that leads to lower patient volume, improving this factor by appropriately utilizing resources and reducing wait times could improve their consultation revenue as well.</a:t>
            </a:r>
            <a:endPar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1197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4B57-AE40-4FCD-BC89-E9CE2DD2D0E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B95329-8864-DAEA-5470-12EE8748DFF3}"/>
              </a:ext>
            </a:extLst>
          </p:cNvPr>
          <p:cNvSpPr>
            <a:spLocks noGrp="1"/>
          </p:cNvSpPr>
          <p:nvPr>
            <p:ph type="sldNum" sz="quarter" idx="12"/>
          </p:nvPr>
        </p:nvSpPr>
        <p:spPr/>
        <p:txBody>
          <a:bodyPr/>
          <a:lstStyle/>
          <a:p>
            <a:fld id="{294A09A9-5501-47C1-A89A-A340965A2BE2}" type="slidenum">
              <a:rPr lang="en-US" smtClean="0"/>
              <a:t>25</a:t>
            </a:fld>
            <a:endParaRPr lang="en-US" dirty="0"/>
          </a:p>
        </p:txBody>
      </p:sp>
      <p:sp>
        <p:nvSpPr>
          <p:cNvPr id="3" name="Content Placeholder 2">
            <a:extLst>
              <a:ext uri="{FF2B5EF4-FFF2-40B4-BE49-F238E27FC236}">
                <a16:creationId xmlns:a16="http://schemas.microsoft.com/office/drawing/2014/main" id="{CAA0A0EB-75D7-39EC-5341-9E36F437540B}"/>
              </a:ext>
            </a:extLst>
          </p:cNvPr>
          <p:cNvSpPr txBox="1">
            <a:spLocks/>
          </p:cNvSpPr>
          <p:nvPr/>
        </p:nvSpPr>
        <p:spPr>
          <a:xfrm>
            <a:off x="1014413" y="2212975"/>
            <a:ext cx="6762750" cy="35480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solidFill>
                <a:srgbClr val="FFFFFF"/>
              </a:solidFill>
            </a:endParaRPr>
          </a:p>
        </p:txBody>
      </p:sp>
      <p:sp>
        <p:nvSpPr>
          <p:cNvPr id="5" name="TextBox 4">
            <a:extLst>
              <a:ext uri="{FF2B5EF4-FFF2-40B4-BE49-F238E27FC236}">
                <a16:creationId xmlns:a16="http://schemas.microsoft.com/office/drawing/2014/main" id="{36878642-EFD6-ED41-5ECC-BCE85CF868A7}"/>
              </a:ext>
            </a:extLst>
          </p:cNvPr>
          <p:cNvSpPr txBox="1"/>
          <p:nvPr/>
        </p:nvSpPr>
        <p:spPr>
          <a:xfrm>
            <a:off x="1288972" y="566928"/>
            <a:ext cx="10573843" cy="1569660"/>
          </a:xfrm>
          <a:prstGeom prst="rect">
            <a:avLst/>
          </a:prstGeom>
          <a:noFill/>
        </p:spPr>
        <p:txBody>
          <a:bodyPr wrap="square">
            <a:spAutoFit/>
          </a:bodyPr>
          <a:lstStyle/>
          <a:p>
            <a:r>
              <a:rPr lang="en-US" sz="2400" cap="none" dirty="0">
                <a:solidFill>
                  <a:srgbClr val="EBEBEB"/>
                </a:solidFill>
                <a:latin typeface="Times New Roman" panose="02020603050405020304" pitchFamily="18" charset="0"/>
                <a:cs typeface="Times New Roman" panose="02020603050405020304" pitchFamily="18" charset="0"/>
              </a:rPr>
              <a:t>ARIMA (Autoregressive Integrated Moving Average) Is A Widely Used Statistical Model For Analyzing And Forecasting Time Series Data.</a:t>
            </a:r>
            <a:br>
              <a:rPr lang="en-US" sz="2400" cap="none" dirty="0">
                <a:solidFill>
                  <a:srgbClr val="EBEBEB"/>
                </a:solidFill>
                <a:latin typeface="Times New Roman" panose="02020603050405020304" pitchFamily="18" charset="0"/>
                <a:cs typeface="Times New Roman" panose="02020603050405020304" pitchFamily="18" charset="0"/>
              </a:rPr>
            </a:br>
            <a:r>
              <a:rPr lang="en-US" sz="2400" cap="none" dirty="0">
                <a:solidFill>
                  <a:srgbClr val="EBEBEB"/>
                </a:solidFill>
                <a:latin typeface="Times New Roman" panose="02020603050405020304" pitchFamily="18" charset="0"/>
                <a:ea typeface="+mn-lt"/>
                <a:cs typeface="Times New Roman" panose="02020603050405020304" pitchFamily="18" charset="0"/>
              </a:rPr>
              <a:t>Hospitals Use ARIMA To Anticipate Patient Load, Helping Them Plan Staff Schedules, Bed Availability, And Medical Supplies More Effectively.</a:t>
            </a:r>
            <a:endParaRPr lang="en-IN" sz="2400" dirty="0"/>
          </a:p>
        </p:txBody>
      </p:sp>
      <p:graphicFrame>
        <p:nvGraphicFramePr>
          <p:cNvPr id="9" name="Content Placeholder 15">
            <a:extLst>
              <a:ext uri="{FF2B5EF4-FFF2-40B4-BE49-F238E27FC236}">
                <a16:creationId xmlns:a16="http://schemas.microsoft.com/office/drawing/2014/main" id="{60BD934D-A164-D922-8BB1-CD6D4F7D7424}"/>
              </a:ext>
            </a:extLst>
          </p:cNvPr>
          <p:cNvGraphicFramePr>
            <a:graphicFrameLocks/>
          </p:cNvGraphicFramePr>
          <p:nvPr>
            <p:extLst>
              <p:ext uri="{D42A27DB-BD31-4B8C-83A1-F6EECF244321}">
                <p14:modId xmlns:p14="http://schemas.microsoft.com/office/powerpoint/2010/main" val="4115032482"/>
              </p:ext>
            </p:extLst>
          </p:nvPr>
        </p:nvGraphicFramePr>
        <p:xfrm>
          <a:off x="1296630" y="2926691"/>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84DD72EE-40F1-F97B-F15B-1A4039BF133F}"/>
              </a:ext>
            </a:extLst>
          </p:cNvPr>
          <p:cNvSpPr txBox="1"/>
          <p:nvPr/>
        </p:nvSpPr>
        <p:spPr>
          <a:xfrm>
            <a:off x="1311319" y="2300807"/>
            <a:ext cx="67212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solidFill>
                  <a:schemeClr val="bg1"/>
                </a:solidFill>
                <a:latin typeface="Times New Roman" panose="02020603050405020304" pitchFamily="18" charset="0"/>
                <a:cs typeface="Times New Roman" panose="02020603050405020304" pitchFamily="18" charset="0"/>
              </a:rPr>
              <a:t>The components of ARIMA include the following</a:t>
            </a:r>
            <a:r>
              <a:rPr lang="en-GB" dirty="0"/>
              <a:t>:</a:t>
            </a:r>
          </a:p>
        </p:txBody>
      </p:sp>
    </p:spTree>
    <p:extLst>
      <p:ext uri="{BB962C8B-B14F-4D97-AF65-F5344CB8AC3E}">
        <p14:creationId xmlns:p14="http://schemas.microsoft.com/office/powerpoint/2010/main" val="1518830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9CF36-5C41-27B0-624E-ED018AF1B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42574-C1F6-02B1-7DF7-973544E14B30}"/>
              </a:ext>
            </a:extLst>
          </p:cNvPr>
          <p:cNvSpPr>
            <a:spLocks noGrp="1"/>
          </p:cNvSpPr>
          <p:nvPr>
            <p:ph type="title"/>
          </p:nvPr>
        </p:nvSpPr>
        <p:spPr/>
        <p:txBody>
          <a:bodyPr/>
          <a:lstStyle/>
          <a:p>
            <a:endParaRPr lang="en-IN"/>
          </a:p>
        </p:txBody>
      </p:sp>
      <p:sp>
        <p:nvSpPr>
          <p:cNvPr id="7" name="Slide Number Placeholder 6">
            <a:extLst>
              <a:ext uri="{FF2B5EF4-FFF2-40B4-BE49-F238E27FC236}">
                <a16:creationId xmlns:a16="http://schemas.microsoft.com/office/drawing/2014/main" id="{1F044A4A-7FF2-01E7-B686-A2638CA9557B}"/>
              </a:ext>
            </a:extLst>
          </p:cNvPr>
          <p:cNvSpPr>
            <a:spLocks noGrp="1"/>
          </p:cNvSpPr>
          <p:nvPr>
            <p:ph type="sldNum" sz="quarter" idx="12"/>
          </p:nvPr>
        </p:nvSpPr>
        <p:spPr/>
        <p:txBody>
          <a:bodyPr/>
          <a:lstStyle/>
          <a:p>
            <a:fld id="{294A09A9-5501-47C1-A89A-A340965A2BE2}" type="slidenum">
              <a:rPr lang="en-US" smtClean="0"/>
              <a:t>26</a:t>
            </a:fld>
            <a:endParaRPr lang="en-US" dirty="0"/>
          </a:p>
        </p:txBody>
      </p:sp>
      <p:pic>
        <p:nvPicPr>
          <p:cNvPr id="3" name="Picture 2" descr="A graph of blue lines&#10;&#10;AI-generated content may be incorrect.">
            <a:extLst>
              <a:ext uri="{FF2B5EF4-FFF2-40B4-BE49-F238E27FC236}">
                <a16:creationId xmlns:a16="http://schemas.microsoft.com/office/drawing/2014/main" id="{824D2C07-E22A-F2DE-A6C6-A658E4888B14}"/>
              </a:ext>
            </a:extLst>
          </p:cNvPr>
          <p:cNvPicPr>
            <a:picLocks noChangeAspect="1"/>
          </p:cNvPicPr>
          <p:nvPr/>
        </p:nvPicPr>
        <p:blipFill>
          <a:blip r:embed="rId2"/>
          <a:stretch>
            <a:fillRect/>
          </a:stretch>
        </p:blipFill>
        <p:spPr>
          <a:xfrm>
            <a:off x="1139880" y="722376"/>
            <a:ext cx="10250928" cy="583266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486932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A381F-25CA-251F-DC0C-053318812F2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085D95C-A1CA-C307-F147-BB55AE3E7E57}"/>
              </a:ext>
            </a:extLst>
          </p:cNvPr>
          <p:cNvSpPr>
            <a:spLocks noGrp="1"/>
          </p:cNvSpPr>
          <p:nvPr>
            <p:ph type="sldNum" sz="quarter" idx="12"/>
          </p:nvPr>
        </p:nvSpPr>
        <p:spPr/>
        <p:txBody>
          <a:bodyPr/>
          <a:lstStyle/>
          <a:p>
            <a:fld id="{294A09A9-5501-47C1-A89A-A340965A2BE2}" type="slidenum">
              <a:rPr lang="en-US" smtClean="0"/>
              <a:t>27</a:t>
            </a:fld>
            <a:endParaRPr lang="en-US" dirty="0"/>
          </a:p>
        </p:txBody>
      </p:sp>
      <p:sp>
        <p:nvSpPr>
          <p:cNvPr id="3" name="Content Placeholder 2">
            <a:extLst>
              <a:ext uri="{FF2B5EF4-FFF2-40B4-BE49-F238E27FC236}">
                <a16:creationId xmlns:a16="http://schemas.microsoft.com/office/drawing/2014/main" id="{60EE3F49-7466-E55C-531A-B42ABE1ED3C0}"/>
              </a:ext>
            </a:extLst>
          </p:cNvPr>
          <p:cNvSpPr txBox="1">
            <a:spLocks/>
          </p:cNvSpPr>
          <p:nvPr/>
        </p:nvSpPr>
        <p:spPr>
          <a:xfrm>
            <a:off x="960257" y="1795749"/>
            <a:ext cx="7247310" cy="4536746"/>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u="sng" dirty="0">
                <a:solidFill>
                  <a:srgbClr val="FFFFFF"/>
                </a:solidFill>
                <a:ea typeface="+mj-lt"/>
                <a:cs typeface="+mj-lt"/>
              </a:rPr>
              <a:t>Observation from ARIMA Forecast:</a:t>
            </a:r>
            <a:endParaRPr lang="en-US" sz="2800" u="sng" dirty="0">
              <a:solidFill>
                <a:srgbClr val="FFFFFF"/>
              </a:solidFill>
            </a:endParaRPr>
          </a:p>
          <a:p>
            <a:pPr marL="285750" indent="-285750">
              <a:buClr>
                <a:srgbClr val="8AD0D6"/>
              </a:buClr>
              <a:buFont typeface="Arial" panose="020B0604020202020204" pitchFamily="34" charset="0"/>
              <a:buChar char="•"/>
            </a:pPr>
            <a:r>
              <a:rPr lang="en-US" b="0" dirty="0">
                <a:solidFill>
                  <a:srgbClr val="FFFFFF"/>
                </a:solidFill>
                <a:ea typeface="+mj-lt"/>
                <a:cs typeface="+mj-lt"/>
              </a:rPr>
              <a:t>Time-series analysis reveals higher patient volumes during January, February, and March.</a:t>
            </a:r>
            <a:endParaRPr lang="en-US" b="0" dirty="0">
              <a:solidFill>
                <a:srgbClr val="FFFFFF"/>
              </a:solidFill>
            </a:endParaRPr>
          </a:p>
          <a:p>
            <a:pPr marL="285750" indent="-285750">
              <a:buClr>
                <a:srgbClr val="8AD0D6"/>
              </a:buClr>
              <a:buFont typeface="Arial" panose="020B0604020202020204" pitchFamily="34" charset="0"/>
              <a:buChar char="•"/>
            </a:pPr>
            <a:r>
              <a:rPr lang="en-US" b="0" dirty="0">
                <a:solidFill>
                  <a:srgbClr val="FFFFFF"/>
                </a:solidFill>
                <a:ea typeface="+mj-lt"/>
                <a:cs typeface="+mj-lt"/>
              </a:rPr>
              <a:t>This indicates a seasonal pattern in patient flow.</a:t>
            </a:r>
            <a:endParaRPr lang="en-US" b="0" dirty="0">
              <a:solidFill>
                <a:srgbClr val="FFFFFF"/>
              </a:solidFill>
            </a:endParaRPr>
          </a:p>
          <a:p>
            <a:pPr>
              <a:buClr>
                <a:srgbClr val="8AD0D6"/>
              </a:buClr>
            </a:pPr>
            <a:endParaRPr lang="en-US" sz="1800" dirty="0">
              <a:solidFill>
                <a:srgbClr val="FFFFFF"/>
              </a:solidFill>
              <a:ea typeface="+mj-lt"/>
              <a:cs typeface="+mj-lt"/>
            </a:endParaRPr>
          </a:p>
          <a:p>
            <a:pPr>
              <a:buClr>
                <a:srgbClr val="8AD0D6"/>
              </a:buClr>
            </a:pPr>
            <a:r>
              <a:rPr lang="en-US" sz="2800" u="sng" dirty="0">
                <a:solidFill>
                  <a:srgbClr val="FFFFFF"/>
                </a:solidFill>
                <a:ea typeface="+mj-lt"/>
                <a:cs typeface="+mj-lt"/>
              </a:rPr>
              <a:t>Recommendation:</a:t>
            </a:r>
            <a:endParaRPr lang="en-US" sz="2800" u="sng" dirty="0">
              <a:solidFill>
                <a:srgbClr val="FFFFFF"/>
              </a:solidFill>
            </a:endParaRPr>
          </a:p>
          <a:p>
            <a:pPr marL="285750" indent="-285750">
              <a:buClr>
                <a:srgbClr val="8AD0D6"/>
              </a:buClr>
              <a:buFont typeface="Arial" panose="020B0604020202020204" pitchFamily="34" charset="0"/>
              <a:buChar char="•"/>
            </a:pPr>
            <a:r>
              <a:rPr lang="en-US" b="0" dirty="0">
                <a:solidFill>
                  <a:srgbClr val="FFFFFF"/>
                </a:solidFill>
                <a:ea typeface="+mj-lt"/>
                <a:cs typeface="+mj-lt"/>
              </a:rPr>
              <a:t>Increase staffing levels during these peak months to manage higher patient loads efficiently.</a:t>
            </a:r>
            <a:endParaRPr lang="en-US" b="0" dirty="0">
              <a:solidFill>
                <a:srgbClr val="FFFFFF"/>
              </a:solidFill>
            </a:endParaRPr>
          </a:p>
          <a:p>
            <a:pPr marL="285750" indent="-285750">
              <a:buClr>
                <a:srgbClr val="8AD0D6"/>
              </a:buClr>
              <a:buFont typeface="Arial" panose="020B0604020202020204" pitchFamily="34" charset="0"/>
              <a:buChar char="•"/>
            </a:pPr>
            <a:r>
              <a:rPr lang="en-US" b="0" dirty="0">
                <a:solidFill>
                  <a:srgbClr val="FFFFFF"/>
                </a:solidFill>
                <a:ea typeface="+mj-lt"/>
                <a:cs typeface="+mj-lt"/>
              </a:rPr>
              <a:t>Adjust physician schedules, allocate additional support staff, and extend consultation hours if necessary.</a:t>
            </a:r>
            <a:endParaRPr lang="en-US" b="0" dirty="0">
              <a:solidFill>
                <a:srgbClr val="FFFFFF"/>
              </a:solidFill>
            </a:endParaRPr>
          </a:p>
          <a:p>
            <a:pPr>
              <a:buClr>
                <a:srgbClr val="8AD0D6"/>
              </a:buClr>
            </a:pPr>
            <a:endParaRPr lang="en-US" sz="1800" dirty="0">
              <a:solidFill>
                <a:srgbClr val="FFFFFF"/>
              </a:solidFill>
            </a:endParaRPr>
          </a:p>
        </p:txBody>
      </p:sp>
    </p:spTree>
    <p:extLst>
      <p:ext uri="{BB962C8B-B14F-4D97-AF65-F5344CB8AC3E}">
        <p14:creationId xmlns:p14="http://schemas.microsoft.com/office/powerpoint/2010/main" val="3748855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EEFE0-39E2-40B7-5795-07C4EDD1C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F8DBE-B567-853F-424E-90CB8FF28262}"/>
              </a:ext>
            </a:extLst>
          </p:cNvPr>
          <p:cNvSpPr>
            <a:spLocks noGrp="1"/>
          </p:cNvSpPr>
          <p:nvPr>
            <p:ph type="title"/>
          </p:nvPr>
        </p:nvSpPr>
        <p:spPr>
          <a:xfrm>
            <a:off x="850392" y="305167"/>
            <a:ext cx="10091450" cy="1069848"/>
          </a:xfrm>
        </p:spPr>
        <p:txBody>
          <a:bodyPr/>
          <a:lstStyle/>
          <a:p>
            <a:r>
              <a:rPr lang="en-US" dirty="0"/>
              <a:t>Key Results and Observations</a:t>
            </a:r>
            <a:endParaRPr lang="en-IN" dirty="0"/>
          </a:p>
        </p:txBody>
      </p:sp>
      <p:sp>
        <p:nvSpPr>
          <p:cNvPr id="7" name="Slide Number Placeholder 6">
            <a:extLst>
              <a:ext uri="{FF2B5EF4-FFF2-40B4-BE49-F238E27FC236}">
                <a16:creationId xmlns:a16="http://schemas.microsoft.com/office/drawing/2014/main" id="{5FB25EFE-94F6-C2B2-2D4C-AA22EA0B0092}"/>
              </a:ext>
            </a:extLst>
          </p:cNvPr>
          <p:cNvSpPr>
            <a:spLocks noGrp="1"/>
          </p:cNvSpPr>
          <p:nvPr>
            <p:ph type="sldNum" sz="quarter" idx="12"/>
          </p:nvPr>
        </p:nvSpPr>
        <p:spPr/>
        <p:txBody>
          <a:bodyPr/>
          <a:lstStyle/>
          <a:p>
            <a:fld id="{294A09A9-5501-47C1-A89A-A340965A2BE2}" type="slidenum">
              <a:rPr lang="en-US" smtClean="0"/>
              <a:t>28</a:t>
            </a:fld>
            <a:endParaRPr lang="en-US" dirty="0"/>
          </a:p>
        </p:txBody>
      </p:sp>
      <p:sp>
        <p:nvSpPr>
          <p:cNvPr id="3" name="TextBox 2">
            <a:extLst>
              <a:ext uri="{FF2B5EF4-FFF2-40B4-BE49-F238E27FC236}">
                <a16:creationId xmlns:a16="http://schemas.microsoft.com/office/drawing/2014/main" id="{611CAFFB-5F3F-51C8-657C-185FDE64BD44}"/>
              </a:ext>
            </a:extLst>
          </p:cNvPr>
          <p:cNvSpPr txBox="1"/>
          <p:nvPr/>
        </p:nvSpPr>
        <p:spPr>
          <a:xfrm>
            <a:off x="1031442" y="1214279"/>
            <a:ext cx="11160558" cy="53766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defTabSz="457200">
              <a:lnSpc>
                <a:spcPct val="90000"/>
              </a:lnSpc>
              <a:spcBef>
                <a:spcPts val="1000"/>
              </a:spcBef>
              <a:buClr>
                <a:srgbClr val="1E5155">
                  <a:lumMod val="40000"/>
                  <a:lumOff val="60000"/>
                </a:srgbClr>
              </a:buClr>
              <a:buSzPct val="80000"/>
            </a:pPr>
            <a:endParaRPr lang="en-US" sz="1600" dirty="0">
              <a:solidFill>
                <a:prstClr val="white"/>
              </a:solidFill>
              <a:latin typeface="Century Gothic" panose="020B0502020202020204"/>
            </a:endParaRPr>
          </a:p>
          <a:p>
            <a:pPr defTabSz="457200">
              <a:lnSpc>
                <a:spcPct val="90000"/>
              </a:lnSpc>
              <a:spcBef>
                <a:spcPts val="1000"/>
              </a:spcBef>
            </a:pPr>
            <a:r>
              <a:rPr lang="en-US" sz="1600" b="1" u="sng" dirty="0">
                <a:solidFill>
                  <a:prstClr val="white"/>
                </a:solidFill>
                <a:latin typeface="Century Gothic" panose="020B0502020202020204"/>
              </a:rPr>
              <a:t>1. Actual Revenue Pattern (2019)</a:t>
            </a:r>
            <a:endParaRPr lang="en-US" sz="2000" b="1" u="sng" dirty="0">
              <a:solidFill>
                <a:prstClr val="white"/>
              </a:solidFill>
              <a:latin typeface="Century Gothic" panose="020B0502020202020204"/>
            </a:endParaRPr>
          </a:p>
          <a:p>
            <a:pPr marL="228600" indent="-228600" defTabSz="457200">
              <a:lnSpc>
                <a:spcPct val="90000"/>
              </a:lnSpc>
              <a:spcBef>
                <a:spcPts val="1000"/>
              </a:spcBef>
              <a:buClr>
                <a:srgbClr val="1E5155">
                  <a:lumMod val="40000"/>
                  <a:lumOff val="60000"/>
                </a:srgbClr>
              </a:buClr>
              <a:buSzPct val="80000"/>
              <a:buFont typeface="Wingdings 3" charset="2"/>
              <a:buChar char=""/>
            </a:pPr>
            <a:r>
              <a:rPr lang="en-US" sz="1600" dirty="0">
                <a:solidFill>
                  <a:prstClr val="white"/>
                </a:solidFill>
                <a:latin typeface="Century Gothic" panose="020B0502020202020204"/>
              </a:rPr>
              <a:t>Peak Revenue: Consultation revenue peaked around March 2019, reaching above 80 units.</a:t>
            </a:r>
          </a:p>
          <a:p>
            <a:pPr marL="228600" indent="-228600" defTabSz="457200">
              <a:lnSpc>
                <a:spcPct val="90000"/>
              </a:lnSpc>
              <a:spcBef>
                <a:spcPts val="1000"/>
              </a:spcBef>
              <a:buClr>
                <a:srgbClr val="1E5155">
                  <a:lumMod val="40000"/>
                  <a:lumOff val="60000"/>
                </a:srgbClr>
              </a:buClr>
              <a:buSzPct val="80000"/>
              <a:buFont typeface="Wingdings 3" charset="2"/>
              <a:buChar char=""/>
            </a:pPr>
            <a:r>
              <a:rPr lang="en-US" sz="1600" dirty="0">
                <a:solidFill>
                  <a:prstClr val="white"/>
                </a:solidFill>
                <a:latin typeface="Century Gothic" panose="020B0502020202020204"/>
              </a:rPr>
              <a:t>Decline &amp; Fluctuation: After March, there was a steady decline in revenue through May and strong fluctuations from June to November.</a:t>
            </a:r>
          </a:p>
          <a:p>
            <a:pPr marL="228600" indent="-228600" defTabSz="457200">
              <a:lnSpc>
                <a:spcPct val="90000"/>
              </a:lnSpc>
              <a:spcBef>
                <a:spcPts val="1000"/>
              </a:spcBef>
              <a:buClr>
                <a:srgbClr val="1E5155">
                  <a:lumMod val="40000"/>
                  <a:lumOff val="60000"/>
                </a:srgbClr>
              </a:buClr>
              <a:buSzPct val="80000"/>
              <a:buFont typeface="Wingdings 3" charset="2"/>
              <a:buChar char=""/>
            </a:pPr>
            <a:r>
              <a:rPr lang="en-US" sz="1600" dirty="0">
                <a:solidFill>
                  <a:prstClr val="white"/>
                </a:solidFill>
                <a:latin typeface="Century Gothic" panose="020B0502020202020204"/>
              </a:rPr>
              <a:t> Throughs: The lowest revenue was seen around July and November, dropping below 20 units.</a:t>
            </a:r>
          </a:p>
          <a:p>
            <a:pPr defTabSz="457200">
              <a:lnSpc>
                <a:spcPct val="90000"/>
              </a:lnSpc>
              <a:spcBef>
                <a:spcPts val="1000"/>
              </a:spcBef>
              <a:buClr>
                <a:srgbClr val="1E5155">
                  <a:lumMod val="40000"/>
                  <a:lumOff val="60000"/>
                </a:srgbClr>
              </a:buClr>
              <a:buSzPct val="80000"/>
            </a:pPr>
            <a:r>
              <a:rPr lang="en-US" sz="1600" b="1" u="sng" dirty="0">
                <a:solidFill>
                  <a:prstClr val="white"/>
                </a:solidFill>
                <a:latin typeface="Century Gothic" panose="020B0502020202020204"/>
              </a:rPr>
              <a:t>2. Forecasted Revenue (End of 2019)</a:t>
            </a:r>
          </a:p>
          <a:p>
            <a:pPr marL="228600" indent="-228600" defTabSz="457200">
              <a:lnSpc>
                <a:spcPct val="90000"/>
              </a:lnSpc>
              <a:spcBef>
                <a:spcPts val="1000"/>
              </a:spcBef>
              <a:buClr>
                <a:srgbClr val="1E5155">
                  <a:lumMod val="40000"/>
                  <a:lumOff val="60000"/>
                </a:srgbClr>
              </a:buClr>
              <a:buSzPct val="80000"/>
              <a:buFont typeface="Wingdings 3" charset="2"/>
              <a:buChar char=""/>
            </a:pPr>
            <a:r>
              <a:rPr lang="en-US" sz="1600">
                <a:solidFill>
                  <a:prstClr val="white"/>
                </a:solidFill>
                <a:latin typeface="Century Gothic" panose="020B0502020202020204"/>
              </a:rPr>
              <a:t>Predicted </a:t>
            </a:r>
            <a:r>
              <a:rPr lang="en-US" sz="1600" dirty="0">
                <a:solidFill>
                  <a:prstClr val="white"/>
                </a:solidFill>
                <a:latin typeface="Century Gothic" panose="020B0502020202020204"/>
              </a:rPr>
              <a:t>Value: The forecasted revenue is around 27 units, suggesting a slight increase compared to the low point in November.</a:t>
            </a:r>
          </a:p>
          <a:p>
            <a:pPr marL="228600" indent="-228600" defTabSz="457200">
              <a:lnSpc>
                <a:spcPct val="90000"/>
              </a:lnSpc>
              <a:spcBef>
                <a:spcPts val="1000"/>
              </a:spcBef>
              <a:buClr>
                <a:srgbClr val="1E5155">
                  <a:lumMod val="40000"/>
                  <a:lumOff val="60000"/>
                </a:srgbClr>
              </a:buClr>
              <a:buSzPct val="80000"/>
              <a:buFont typeface="Wingdings 3" charset="2"/>
              <a:buChar char=""/>
            </a:pPr>
            <a:r>
              <a:rPr lang="en-US" sz="1600" dirty="0">
                <a:solidFill>
                  <a:prstClr val="white"/>
                </a:solidFill>
                <a:latin typeface="Century Gothic" panose="020B0502020202020204"/>
              </a:rPr>
              <a:t>No Strong Surge: The model doesn't predict a return to earlier high levels (e.g., March) in the short term.</a:t>
            </a:r>
          </a:p>
          <a:p>
            <a:pPr defTabSz="457200">
              <a:lnSpc>
                <a:spcPct val="90000"/>
              </a:lnSpc>
              <a:spcBef>
                <a:spcPts val="1000"/>
              </a:spcBef>
              <a:buClr>
                <a:srgbClr val="1E5155">
                  <a:lumMod val="40000"/>
                  <a:lumOff val="60000"/>
                </a:srgbClr>
              </a:buClr>
              <a:buSzPct val="80000"/>
            </a:pPr>
            <a:r>
              <a:rPr lang="en-US" sz="1600" b="1" u="sng" dirty="0">
                <a:solidFill>
                  <a:prstClr val="white"/>
                </a:solidFill>
                <a:latin typeface="Century Gothic" panose="020B0502020202020204"/>
              </a:rPr>
              <a:t>3. Forecasting Insights</a:t>
            </a:r>
          </a:p>
          <a:p>
            <a:pPr marL="228600" indent="-228600" defTabSz="457200">
              <a:lnSpc>
                <a:spcPct val="90000"/>
              </a:lnSpc>
              <a:spcBef>
                <a:spcPts val="1000"/>
              </a:spcBef>
              <a:buClr>
                <a:srgbClr val="1E5155">
                  <a:lumMod val="40000"/>
                  <a:lumOff val="60000"/>
                </a:srgbClr>
              </a:buClr>
              <a:buSzPct val="80000"/>
              <a:buFont typeface="Wingdings 3" charset="2"/>
              <a:buChar char=""/>
            </a:pPr>
            <a:r>
              <a:rPr lang="en-US" sz="1600" dirty="0">
                <a:solidFill>
                  <a:prstClr val="white"/>
                </a:solidFill>
                <a:latin typeface="Century Gothic" panose="020B0502020202020204"/>
              </a:rPr>
              <a:t>The ARIMA model seems to capture seasonal trends, such as periodic increases and drops.</a:t>
            </a:r>
          </a:p>
          <a:p>
            <a:pPr marL="228600" indent="-228600" defTabSz="457200">
              <a:lnSpc>
                <a:spcPct val="90000"/>
              </a:lnSpc>
              <a:spcBef>
                <a:spcPts val="1000"/>
              </a:spcBef>
              <a:buClr>
                <a:srgbClr val="1E5155">
                  <a:lumMod val="40000"/>
                  <a:lumOff val="60000"/>
                </a:srgbClr>
              </a:buClr>
              <a:buSzPct val="80000"/>
              <a:buFont typeface="Wingdings 3" charset="2"/>
              <a:buChar char=""/>
            </a:pPr>
            <a:r>
              <a:rPr lang="en-US" sz="1600" dirty="0">
                <a:solidFill>
                  <a:prstClr val="white"/>
                </a:solidFill>
                <a:latin typeface="Century Gothic" panose="020B0502020202020204"/>
              </a:rPr>
              <a:t>Despite fluctuations in 2019, the forecast anticipates a stable but low recovery, with no dramatic increase in consultation revenue by the end of the year.</a:t>
            </a:r>
          </a:p>
        </p:txBody>
      </p:sp>
    </p:spTree>
    <p:extLst>
      <p:ext uri="{BB962C8B-B14F-4D97-AF65-F5344CB8AC3E}">
        <p14:creationId xmlns:p14="http://schemas.microsoft.com/office/powerpoint/2010/main" val="3802014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41797-9A52-66D2-24A7-44E1EE8FD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C4314B-8E52-95F3-FEA4-9D6EE4DC6779}"/>
              </a:ext>
            </a:extLst>
          </p:cNvPr>
          <p:cNvSpPr>
            <a:spLocks noGrp="1"/>
          </p:cNvSpPr>
          <p:nvPr>
            <p:ph type="title"/>
          </p:nvPr>
        </p:nvSpPr>
        <p:spPr>
          <a:xfrm>
            <a:off x="589788" y="280635"/>
            <a:ext cx="11533632" cy="1069848"/>
          </a:xfrm>
        </p:spPr>
        <p:txBody>
          <a:bodyPr/>
          <a:lstStyle/>
          <a:p>
            <a:r>
              <a:rPr lang="en-US" sz="4800" dirty="0"/>
              <a:t>Smart staff Recommendations</a:t>
            </a:r>
            <a:r>
              <a:rPr lang="en-US" dirty="0"/>
              <a:t> </a:t>
            </a:r>
            <a:endParaRPr lang="en-IN" dirty="0"/>
          </a:p>
        </p:txBody>
      </p:sp>
      <p:sp>
        <p:nvSpPr>
          <p:cNvPr id="7" name="Slide Number Placeholder 6">
            <a:extLst>
              <a:ext uri="{FF2B5EF4-FFF2-40B4-BE49-F238E27FC236}">
                <a16:creationId xmlns:a16="http://schemas.microsoft.com/office/drawing/2014/main" id="{B9200DFE-2D3B-A590-BAF0-9E80C7ADA970}"/>
              </a:ext>
            </a:extLst>
          </p:cNvPr>
          <p:cNvSpPr>
            <a:spLocks noGrp="1"/>
          </p:cNvSpPr>
          <p:nvPr>
            <p:ph type="sldNum" sz="quarter" idx="12"/>
          </p:nvPr>
        </p:nvSpPr>
        <p:spPr/>
        <p:txBody>
          <a:bodyPr/>
          <a:lstStyle/>
          <a:p>
            <a:fld id="{294A09A9-5501-47C1-A89A-A340965A2BE2}" type="slidenum">
              <a:rPr lang="en-US" smtClean="0"/>
              <a:t>29</a:t>
            </a:fld>
            <a:endParaRPr lang="en-US" dirty="0"/>
          </a:p>
        </p:txBody>
      </p:sp>
      <p:sp>
        <p:nvSpPr>
          <p:cNvPr id="4" name="Rectangle 3">
            <a:extLst>
              <a:ext uri="{FF2B5EF4-FFF2-40B4-BE49-F238E27FC236}">
                <a16:creationId xmlns:a16="http://schemas.microsoft.com/office/drawing/2014/main" id="{E87E66EC-BC23-1711-008D-421D25AF3353}"/>
              </a:ext>
            </a:extLst>
          </p:cNvPr>
          <p:cNvSpPr/>
          <p:nvPr/>
        </p:nvSpPr>
        <p:spPr>
          <a:xfrm>
            <a:off x="995978" y="1633250"/>
            <a:ext cx="3323420" cy="2002315"/>
          </a:xfrm>
          <a:prstGeom prst="rect">
            <a:avLst/>
          </a:prstGeom>
          <a:solidFill>
            <a:schemeClr val="accent4"/>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spcAft>
                <a:spcPts val="800"/>
              </a:spcAft>
            </a:pPr>
            <a:r>
              <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High-Demand Months: Increase staffing and consultation capacity during February, March, and April to address the higher projected consultation revenue.</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25EADA7D-BE95-88B0-58A2-3F05110BD21D}"/>
              </a:ext>
            </a:extLst>
          </p:cNvPr>
          <p:cNvSpPr/>
          <p:nvPr/>
        </p:nvSpPr>
        <p:spPr>
          <a:xfrm>
            <a:off x="8321411" y="3918332"/>
            <a:ext cx="3323420" cy="179574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spcAft>
                <a:spcPts val="800"/>
              </a:spcAft>
            </a:pPr>
            <a:r>
              <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Prioritize stock monitoring and ordering for drugs with consistently higher revenue.</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B26174A9-95FD-B360-ED2A-DB4B910C2BD6}"/>
              </a:ext>
            </a:extLst>
          </p:cNvPr>
          <p:cNvSpPr/>
          <p:nvPr/>
        </p:nvSpPr>
        <p:spPr>
          <a:xfrm>
            <a:off x="4591146" y="3918332"/>
            <a:ext cx="3458516" cy="1795749"/>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spcAft>
                <a:spcPts val="800"/>
              </a:spcAft>
            </a:pPr>
            <a:r>
              <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Increase visibility and availability of low-utilization but high average consultation revenue physicians.</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38EAE947-8BCC-2C42-0A46-F65F18E6D743}"/>
              </a:ext>
            </a:extLst>
          </p:cNvPr>
          <p:cNvSpPr/>
          <p:nvPr/>
        </p:nvSpPr>
        <p:spPr>
          <a:xfrm>
            <a:off x="8321410" y="1633250"/>
            <a:ext cx="3323420" cy="2002315"/>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spcAft>
                <a:spcPts val="800"/>
              </a:spcAft>
            </a:pPr>
            <a:r>
              <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Next 30-Day Forecast: Maintain baseline levels of staff and watch short-term trends closely.</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83C0931B-F98B-996A-4D70-30EAF7E81637}"/>
              </a:ext>
            </a:extLst>
          </p:cNvPr>
          <p:cNvSpPr/>
          <p:nvPr/>
        </p:nvSpPr>
        <p:spPr>
          <a:xfrm>
            <a:off x="4591146" y="1633250"/>
            <a:ext cx="3458516" cy="2002315"/>
          </a:xfrm>
          <a:prstGeom prst="rect">
            <a:avLst/>
          </a:prstGeom>
          <a:solidFill>
            <a:schemeClr val="accent1"/>
          </a:solidFill>
          <a:ln>
            <a:solidFill>
              <a:schemeClr val="accent3">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spcAft>
                <a:spcPts val="800"/>
              </a:spcAft>
            </a:pPr>
            <a:r>
              <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Low-Demand Months: Scale down non-essential operations or shift resources in June, July, November and December.</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CD9CC90E-1A00-342B-6A90-B1E9DF05B06D}"/>
              </a:ext>
            </a:extLst>
          </p:cNvPr>
          <p:cNvSpPr/>
          <p:nvPr/>
        </p:nvSpPr>
        <p:spPr>
          <a:xfrm>
            <a:off x="1107192" y="3918332"/>
            <a:ext cx="3212205" cy="1795749"/>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07000"/>
              </a:lnSpc>
              <a:spcAft>
                <a:spcPts val="800"/>
              </a:spcAft>
            </a:pPr>
            <a:r>
              <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Implement preventive care or wellness programs in historically low-demand months to improve revenue stability.</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4358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2029-DE1F-4F0D-B330-F3A0491E3660}"/>
              </a:ext>
            </a:extLst>
          </p:cNvPr>
          <p:cNvSpPr>
            <a:spLocks noGrp="1"/>
          </p:cNvSpPr>
          <p:nvPr>
            <p:ph type="title"/>
          </p:nvPr>
        </p:nvSpPr>
        <p:spPr>
          <a:xfrm>
            <a:off x="844296" y="1165192"/>
            <a:ext cx="10881360" cy="1490472"/>
          </a:xfrm>
        </p:spPr>
        <p:txBody>
          <a:bodyPr/>
          <a:lstStyle/>
          <a:p>
            <a:pPr algn="l"/>
            <a:r>
              <a:rPr lang="en-US" sz="4000" b="1" cap="none" dirty="0">
                <a:latin typeface="Times New Roman" panose="02020603050405020304" pitchFamily="18" charset="0"/>
                <a:ea typeface="+mn-lt"/>
                <a:cs typeface="Times New Roman" panose="02020603050405020304" pitchFamily="18" charset="0"/>
              </a:rPr>
              <a:t>Leveraging Predictive Analytics For Smarter Hospital Resource Management</a:t>
            </a:r>
            <a:br>
              <a:rPr lang="en-US" dirty="0">
                <a:latin typeface="Times New Roman" panose="02020603050405020304" pitchFamily="18" charset="0"/>
                <a:cs typeface="Times New Roman" panose="02020603050405020304" pitchFamily="18" charset="0"/>
              </a:rPr>
            </a:br>
            <a:endParaRPr lang="en-IN" dirty="0"/>
          </a:p>
        </p:txBody>
      </p:sp>
      <p:sp>
        <p:nvSpPr>
          <p:cNvPr id="4" name="Slide Number Placeholder 3">
            <a:extLst>
              <a:ext uri="{FF2B5EF4-FFF2-40B4-BE49-F238E27FC236}">
                <a16:creationId xmlns:a16="http://schemas.microsoft.com/office/drawing/2014/main" id="{B4D0C19B-B347-F355-CBFF-99EF0CC5560D}"/>
              </a:ext>
            </a:extLst>
          </p:cNvPr>
          <p:cNvSpPr>
            <a:spLocks noGrp="1"/>
          </p:cNvSpPr>
          <p:nvPr>
            <p:ph type="sldNum" sz="quarter" idx="11"/>
          </p:nvPr>
        </p:nvSpPr>
        <p:spPr/>
        <p:txBody>
          <a:bodyPr/>
          <a:lstStyle/>
          <a:p>
            <a:fld id="{294A09A9-5501-47C1-A89A-A340965A2BE2}" type="slidenum">
              <a:rPr lang="en-US" smtClean="0"/>
              <a:pPr/>
              <a:t>3</a:t>
            </a:fld>
            <a:endParaRPr lang="en-US" dirty="0"/>
          </a:p>
        </p:txBody>
      </p:sp>
      <p:pic>
        <p:nvPicPr>
          <p:cNvPr id="6" name="Content Placeholder 5">
            <a:extLst>
              <a:ext uri="{FF2B5EF4-FFF2-40B4-BE49-F238E27FC236}">
                <a16:creationId xmlns:a16="http://schemas.microsoft.com/office/drawing/2014/main" id="{9DA5CEB8-D22D-5944-6B0A-6DBE8D505B09}"/>
              </a:ext>
            </a:extLst>
          </p:cNvPr>
          <p:cNvPicPr>
            <a:picLocks noGrp="1" noChangeAspect="1"/>
          </p:cNvPicPr>
          <p:nvPr>
            <p:ph idx="1"/>
          </p:nvPr>
        </p:nvPicPr>
        <p:blipFill>
          <a:blip r:embed="rId2"/>
          <a:stretch>
            <a:fillRect/>
          </a:stretch>
        </p:blipFill>
        <p:spPr>
          <a:xfrm>
            <a:off x="2082188" y="2212975"/>
            <a:ext cx="8813494" cy="4297994"/>
          </a:xfrm>
          <a:prstGeom prst="rect">
            <a:avLst/>
          </a:prstGeom>
        </p:spPr>
      </p:pic>
    </p:spTree>
    <p:extLst>
      <p:ext uri="{BB962C8B-B14F-4D97-AF65-F5344CB8AC3E}">
        <p14:creationId xmlns:p14="http://schemas.microsoft.com/office/powerpoint/2010/main" val="4104040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6EF8EA-C378-2905-9E4C-149178247596}"/>
              </a:ext>
            </a:extLst>
          </p:cNvPr>
          <p:cNvSpPr>
            <a:spLocks noGrp="1"/>
          </p:cNvSpPr>
          <p:nvPr>
            <p:ph type="sldNum" sz="quarter" idx="11"/>
          </p:nvPr>
        </p:nvSpPr>
        <p:spPr/>
        <p:txBody>
          <a:bodyPr/>
          <a:lstStyle/>
          <a:p>
            <a:fld id="{294A09A9-5501-47C1-A89A-A340965A2BE2}" type="slidenum">
              <a:rPr lang="en-US" smtClean="0"/>
              <a:pPr/>
              <a:t>30</a:t>
            </a:fld>
            <a:endParaRPr lang="en-US" dirty="0"/>
          </a:p>
        </p:txBody>
      </p:sp>
      <p:sp>
        <p:nvSpPr>
          <p:cNvPr id="4" name="Title 3">
            <a:extLst>
              <a:ext uri="{FF2B5EF4-FFF2-40B4-BE49-F238E27FC236}">
                <a16:creationId xmlns:a16="http://schemas.microsoft.com/office/drawing/2014/main" id="{05BD8FFE-EA98-2822-B287-406667BE274A}"/>
              </a:ext>
            </a:extLst>
          </p:cNvPr>
          <p:cNvSpPr>
            <a:spLocks noGrp="1"/>
          </p:cNvSpPr>
          <p:nvPr>
            <p:ph type="title"/>
          </p:nvPr>
        </p:nvSpPr>
        <p:spPr>
          <a:xfrm>
            <a:off x="850392" y="2749039"/>
            <a:ext cx="4027326" cy="1069848"/>
          </a:xfrm>
        </p:spPr>
        <p:txBody>
          <a:bodyPr/>
          <a:lstStyle/>
          <a:p>
            <a:pPr algn="ctr"/>
            <a:r>
              <a:rPr lang="en-US" sz="4400" dirty="0">
                <a:solidFill>
                  <a:srgbClr val="F2F2F2"/>
                </a:solidFill>
              </a:rPr>
              <a:t>Expected Outcomes </a:t>
            </a:r>
            <a:endParaRPr lang="en-IN" sz="4400" dirty="0"/>
          </a:p>
        </p:txBody>
      </p:sp>
      <p:graphicFrame>
        <p:nvGraphicFramePr>
          <p:cNvPr id="6" name="Content Placeholder 2">
            <a:extLst>
              <a:ext uri="{FF2B5EF4-FFF2-40B4-BE49-F238E27FC236}">
                <a16:creationId xmlns:a16="http://schemas.microsoft.com/office/drawing/2014/main" id="{1FC66315-F7B8-8C77-5F7C-333797ED579E}"/>
              </a:ext>
            </a:extLst>
          </p:cNvPr>
          <p:cNvGraphicFramePr>
            <a:graphicFrameLocks noGrp="1"/>
          </p:cNvGraphicFramePr>
          <p:nvPr>
            <p:ph idx="1"/>
            <p:extLst>
              <p:ext uri="{D42A27DB-BD31-4B8C-83A1-F6EECF244321}">
                <p14:modId xmlns:p14="http://schemas.microsoft.com/office/powerpoint/2010/main" val="1237821848"/>
              </p:ext>
            </p:extLst>
          </p:nvPr>
        </p:nvGraphicFramePr>
        <p:xfrm>
          <a:off x="5078776" y="965200"/>
          <a:ext cx="6599104" cy="5149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5396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7701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6AE3-B815-5DCB-C16D-E3384B46B51E}"/>
              </a:ext>
            </a:extLst>
          </p:cNvPr>
          <p:cNvSpPr>
            <a:spLocks noGrp="1"/>
          </p:cNvSpPr>
          <p:nvPr>
            <p:ph type="title"/>
          </p:nvPr>
        </p:nvSpPr>
        <p:spPr>
          <a:xfrm>
            <a:off x="850392" y="-123444"/>
            <a:ext cx="10881360" cy="1069848"/>
          </a:xfrm>
        </p:spPr>
        <p:txBody>
          <a:bodyPr/>
          <a:lstStyle/>
          <a:p>
            <a:pPr algn="l"/>
            <a:r>
              <a:rPr lang="en-US" u="sng" dirty="0"/>
              <a:t>REFERENCES:</a:t>
            </a:r>
            <a:endParaRPr lang="en-IN" u="sng" dirty="0"/>
          </a:p>
        </p:txBody>
      </p:sp>
      <p:sp>
        <p:nvSpPr>
          <p:cNvPr id="3" name="Content Placeholder 2">
            <a:extLst>
              <a:ext uri="{FF2B5EF4-FFF2-40B4-BE49-F238E27FC236}">
                <a16:creationId xmlns:a16="http://schemas.microsoft.com/office/drawing/2014/main" id="{030EAA29-4BE3-1588-3CE4-FC6E6287B50A}"/>
              </a:ext>
            </a:extLst>
          </p:cNvPr>
          <p:cNvSpPr>
            <a:spLocks noGrp="1"/>
          </p:cNvSpPr>
          <p:nvPr>
            <p:ph idx="1"/>
          </p:nvPr>
        </p:nvSpPr>
        <p:spPr>
          <a:xfrm>
            <a:off x="929640" y="1262694"/>
            <a:ext cx="10332720" cy="4332612"/>
          </a:xfrm>
        </p:spPr>
        <p:txBody>
          <a:bodyPr/>
          <a:lstStyle/>
          <a:p>
            <a:pPr marL="457200" indent="-457200">
              <a:lnSpc>
                <a:spcPct val="107000"/>
              </a:lnSpc>
              <a:spcAft>
                <a:spcPts val="800"/>
              </a:spcAft>
              <a:buNone/>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Akbasli</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 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Birbilen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 Z., &amp;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Teksam</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O. (2025). Artificial intelligence-driven forecasting and shift optimization for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pediatric</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emergency department crowding. JAMIA Open, 8(2). </a:t>
            </a:r>
            <a:r>
              <a:rPr lang="en-IN"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https://doi.org/10.1093/jamiaopen/ooae138</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None/>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Borhade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R. R. (2024). AI-enhanced predictive analytics for proactive healthcare management: Leveraging machine learning to optimize patient care. Panamerican Mathematical Journal, 34(2), 123–138. </a:t>
            </a:r>
            <a:r>
              <a:rPr lang="en-IN"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https://doi.org/10.52783/pmj.v35.i1s.2096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Choudhury, A., &amp; Urena, E. (2020). Forecasting hourly emergency department arrival using time series analysis. British Journal of Healthcare Management, 26(1), 34–43. </a:t>
            </a:r>
            <a:r>
              <a:rPr lang="en-IN"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https://doi.org/10.12968/bjhc.2019.0067</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None/>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Erkamp</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N. S., van Dalen, D. H., &amp; de Vries, E. (2021). Predicting emergency department visits in a large teaching hospital. International Journal of Emergency Medicine, 14(1). </a:t>
            </a:r>
            <a:r>
              <a:rPr lang="en-IN"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https://doi.org/10.1186/s12245-021-00357-6</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Ingole, P.,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Baviskar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P. R.,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Ghuge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M. S.,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Dakhare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B. S., Dongre, Y., &amp; Dubey, P. (2025). Optimizing resource allocation in hospitals using predictive analytics and information systems. Journal of Information Systems Engineering &amp; Management, 10(1s), 400–415. </a:t>
            </a:r>
            <a:r>
              <a:rPr lang="en-IN"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https://doi.org/10.52783/jisem.v10i1s.224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4" name="Slide Number Placeholder 3">
            <a:extLst>
              <a:ext uri="{FF2B5EF4-FFF2-40B4-BE49-F238E27FC236}">
                <a16:creationId xmlns:a16="http://schemas.microsoft.com/office/drawing/2014/main" id="{AAA211F6-7B24-C262-362E-F2E4D16629E0}"/>
              </a:ext>
            </a:extLst>
          </p:cNvPr>
          <p:cNvSpPr>
            <a:spLocks noGrp="1"/>
          </p:cNvSpPr>
          <p:nvPr>
            <p:ph type="sldNum" sz="quarter" idx="11"/>
          </p:nvPr>
        </p:nvSpPr>
        <p:spPr/>
        <p:txBody>
          <a:bodyPr/>
          <a:lstStyle/>
          <a:p>
            <a:fld id="{294A09A9-5501-47C1-A89A-A340965A2BE2}" type="slidenum">
              <a:rPr lang="en-US" smtClean="0"/>
              <a:pPr/>
              <a:t>32</a:t>
            </a:fld>
            <a:endParaRPr lang="en-US" dirty="0"/>
          </a:p>
        </p:txBody>
      </p:sp>
    </p:spTree>
    <p:extLst>
      <p:ext uri="{BB962C8B-B14F-4D97-AF65-F5344CB8AC3E}">
        <p14:creationId xmlns:p14="http://schemas.microsoft.com/office/powerpoint/2010/main" val="76156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84CC-FC1B-44B8-B32D-80C9B69F42DC}"/>
              </a:ext>
            </a:extLst>
          </p:cNvPr>
          <p:cNvSpPr>
            <a:spLocks noGrp="1"/>
          </p:cNvSpPr>
          <p:nvPr>
            <p:ph type="title"/>
          </p:nvPr>
        </p:nvSpPr>
        <p:spPr>
          <a:xfrm>
            <a:off x="0" y="722376"/>
            <a:ext cx="7163451" cy="1069848"/>
          </a:xfrm>
        </p:spPr>
        <p:txBody>
          <a:bodyPr/>
          <a:lstStyle/>
          <a:p>
            <a:r>
              <a:rPr lang="en-US" sz="4000" dirty="0">
                <a:solidFill>
                  <a:srgbClr val="EBEBEB"/>
                </a:solidFill>
                <a:latin typeface="Times New Roman" panose="02020603050405020304" pitchFamily="18" charset="0"/>
                <a:ea typeface="+mj-lt"/>
                <a:cs typeface="Times New Roman" panose="02020603050405020304" pitchFamily="18" charset="0"/>
              </a:rPr>
              <a:t>Smart Staff</a:t>
            </a:r>
            <a:r>
              <a:rPr lang="en-US" sz="4000" b="0" dirty="0">
                <a:solidFill>
                  <a:srgbClr val="EBEBEB"/>
                </a:solidFill>
                <a:latin typeface="Times New Roman" panose="02020603050405020304" pitchFamily="18" charset="0"/>
                <a:ea typeface="+mj-lt"/>
                <a:cs typeface="Times New Roman" panose="02020603050405020304" pitchFamily="18" charset="0"/>
              </a:rPr>
              <a:t> </a:t>
            </a:r>
            <a:endParaRPr lang="en-IN" dirty="0"/>
          </a:p>
        </p:txBody>
      </p:sp>
      <p:sp>
        <p:nvSpPr>
          <p:cNvPr id="4" name="Slide Number Placeholder 3">
            <a:extLst>
              <a:ext uri="{FF2B5EF4-FFF2-40B4-BE49-F238E27FC236}">
                <a16:creationId xmlns:a16="http://schemas.microsoft.com/office/drawing/2014/main" id="{012E7695-303D-A8BB-E658-2EC7E433137A}"/>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6" name="Content Placeholder 2">
            <a:extLst>
              <a:ext uri="{FF2B5EF4-FFF2-40B4-BE49-F238E27FC236}">
                <a16:creationId xmlns:a16="http://schemas.microsoft.com/office/drawing/2014/main" id="{8A175162-EBBE-804A-85B3-57BDB601B149}"/>
              </a:ext>
            </a:extLst>
          </p:cNvPr>
          <p:cNvSpPr>
            <a:spLocks noGrp="1"/>
          </p:cNvSpPr>
          <p:nvPr>
            <p:ph idx="1"/>
          </p:nvPr>
        </p:nvSpPr>
        <p:spPr>
          <a:xfrm>
            <a:off x="1014413" y="2212975"/>
            <a:ext cx="6762750" cy="3548063"/>
          </a:xfrm>
        </p:spPr>
        <p:txBody>
          <a:bodyPr vert="horz" lIns="91440" tIns="45720" rIns="91440" bIns="45720" rtlCol="0" anchor="t">
            <a:normAutofit lnSpcReduction="10000"/>
          </a:bodyPr>
          <a:lstStyle/>
          <a:p>
            <a:r>
              <a:rPr lang="en-US" dirty="0">
                <a:solidFill>
                  <a:srgbClr val="FFFFFF"/>
                </a:solidFill>
                <a:latin typeface="Times New Roman" panose="02020603050405020304" pitchFamily="18" charset="0"/>
                <a:ea typeface="+mn-lt"/>
                <a:cs typeface="Times New Roman" panose="02020603050405020304" pitchFamily="18" charset="0"/>
              </a:rPr>
              <a:t>Smart Staff is staffing optimization tool designed for healthcare facilities to predict high-demand periods, visualize doctor utilization, and provide data-backed staffing recommendations.</a:t>
            </a:r>
            <a:endParaRPr lang="en-US" dirty="0">
              <a:latin typeface="Times New Roman" panose="02020603050405020304" pitchFamily="18" charset="0"/>
              <a:cs typeface="Times New Roman" panose="02020603050405020304" pitchFamily="18" charset="0"/>
            </a:endParaRPr>
          </a:p>
          <a:p>
            <a:r>
              <a:rPr lang="en-US" dirty="0">
                <a:solidFill>
                  <a:srgbClr val="FFFFFF"/>
                </a:solidFill>
                <a:latin typeface="Times New Roman" panose="02020603050405020304" pitchFamily="18" charset="0"/>
                <a:ea typeface="+mj-lt"/>
                <a:cs typeface="Times New Roman" panose="02020603050405020304" pitchFamily="18" charset="0"/>
              </a:rPr>
              <a:t>It helps administrators make informed decisions in real time, ultimately improving patient care efficiency and reducing operational costs.</a:t>
            </a:r>
            <a:endParaRPr lang="en-US" dirty="0">
              <a:latin typeface="Times New Roman" panose="02020603050405020304" pitchFamily="18" charset="0"/>
              <a:cs typeface="Times New Roman" panose="02020603050405020304" pitchFamily="18" charset="0"/>
            </a:endParaRPr>
          </a:p>
          <a:p>
            <a:pPr marL="0" indent="0">
              <a:buNone/>
            </a:pPr>
            <a:endParaRPr lang="en-US" b="1" dirty="0">
              <a:solidFill>
                <a:srgbClr val="FFFFFF"/>
              </a:solidFill>
            </a:endParaRPr>
          </a:p>
        </p:txBody>
      </p:sp>
      <p:pic>
        <p:nvPicPr>
          <p:cNvPr id="7" name="Picture 6" descr="LLS | How Patients Really Feel About Artificial Intelligence in Healthcare">
            <a:extLst>
              <a:ext uri="{FF2B5EF4-FFF2-40B4-BE49-F238E27FC236}">
                <a16:creationId xmlns:a16="http://schemas.microsoft.com/office/drawing/2014/main" id="{6A567ED3-E686-6534-1B35-AF473C3A2CE8}"/>
              </a:ext>
            </a:extLst>
          </p:cNvPr>
          <p:cNvPicPr>
            <a:picLocks noChangeAspect="1"/>
          </p:cNvPicPr>
          <p:nvPr/>
        </p:nvPicPr>
        <p:blipFill>
          <a:blip r:embed="rId2"/>
          <a:srcRect r="3386" b="2"/>
          <a:stretch/>
        </p:blipFill>
        <p:spPr>
          <a:xfrm>
            <a:off x="7623424" y="0"/>
            <a:ext cx="4568575" cy="6857999"/>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Tree>
    <p:extLst>
      <p:ext uri="{BB962C8B-B14F-4D97-AF65-F5344CB8AC3E}">
        <p14:creationId xmlns:p14="http://schemas.microsoft.com/office/powerpoint/2010/main" val="2893898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2972E83-ED22-A1B2-2227-69B73C15DCF6}"/>
              </a:ext>
            </a:extLst>
          </p:cNvPr>
          <p:cNvSpPr>
            <a:spLocks noGrp="1"/>
          </p:cNvSpPr>
          <p:nvPr>
            <p:ph type="subTitle" idx="1"/>
          </p:nvPr>
        </p:nvSpPr>
        <p:spPr>
          <a:xfrm>
            <a:off x="2423040" y="1099334"/>
            <a:ext cx="7345920" cy="1065225"/>
          </a:xfrm>
        </p:spPr>
        <p:txBody>
          <a:bodyPr/>
          <a:lstStyle/>
          <a:p>
            <a:pPr algn="ctr"/>
            <a:r>
              <a:rPr kumimoji="0" lang="en-US" sz="4200" b="1" i="0" u="none" strike="noStrike" kern="1200" cap="none" spc="0" normalizeH="0" baseline="0" noProof="0" dirty="0">
                <a:ln>
                  <a:noFill/>
                </a:ln>
                <a:solidFill>
                  <a:srgbClr val="EBEBEB"/>
                </a:solidFill>
                <a:effectLst/>
                <a:uLnTx/>
                <a:uFillTx/>
                <a:latin typeface="Century Gothic" panose="020B0502020202020204"/>
                <a:ea typeface="+mj-ea"/>
                <a:cs typeface="+mj-cs"/>
              </a:rPr>
              <a:t>Primary Goals</a:t>
            </a:r>
            <a:endParaRPr lang="en-IN" dirty="0"/>
          </a:p>
        </p:txBody>
      </p:sp>
      <p:graphicFrame>
        <p:nvGraphicFramePr>
          <p:cNvPr id="4" name="Content Placeholder 2">
            <a:extLst>
              <a:ext uri="{FF2B5EF4-FFF2-40B4-BE49-F238E27FC236}">
                <a16:creationId xmlns:a16="http://schemas.microsoft.com/office/drawing/2014/main" id="{F08A4445-CA5D-C748-06D6-C8984D4C83F5}"/>
              </a:ext>
            </a:extLst>
          </p:cNvPr>
          <p:cNvGraphicFramePr>
            <a:graphicFrameLocks/>
          </p:cNvGraphicFramePr>
          <p:nvPr>
            <p:extLst>
              <p:ext uri="{D42A27DB-BD31-4B8C-83A1-F6EECF244321}">
                <p14:modId xmlns:p14="http://schemas.microsoft.com/office/powerpoint/2010/main" val="4144357969"/>
              </p:ext>
            </p:extLst>
          </p:nvPr>
        </p:nvGraphicFramePr>
        <p:xfrm>
          <a:off x="648929" y="1818526"/>
          <a:ext cx="11186899" cy="4396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617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385FB66-A3E3-2CEE-C908-ACC5187475FA}"/>
              </a:ext>
            </a:extLst>
          </p:cNvPr>
          <p:cNvGraphicFramePr/>
          <p:nvPr>
            <p:extLst>
              <p:ext uri="{D42A27DB-BD31-4B8C-83A1-F6EECF244321}">
                <p14:modId xmlns:p14="http://schemas.microsoft.com/office/powerpoint/2010/main" val="3634454415"/>
              </p:ext>
            </p:extLst>
          </p:nvPr>
        </p:nvGraphicFramePr>
        <p:xfrm>
          <a:off x="1715344" y="459166"/>
          <a:ext cx="7043065" cy="6170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698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6749-D9EE-DC58-5A2B-ABC54D47F8D9}"/>
              </a:ext>
            </a:extLst>
          </p:cNvPr>
          <p:cNvSpPr>
            <a:spLocks noGrp="1"/>
          </p:cNvSpPr>
          <p:nvPr>
            <p:ph type="title"/>
          </p:nvPr>
        </p:nvSpPr>
        <p:spPr>
          <a:xfrm>
            <a:off x="574422" y="566928"/>
            <a:ext cx="11405245" cy="1069848"/>
          </a:xfrm>
        </p:spPr>
        <p:txBody>
          <a:bodyPr/>
          <a:lstStyle/>
          <a:p>
            <a:pPr algn="ctr"/>
            <a:r>
              <a:rPr lang="en-US" dirty="0"/>
              <a:t>Data Cleaning and Standardization</a:t>
            </a:r>
            <a:endParaRPr lang="en-IN" dirty="0"/>
          </a:p>
        </p:txBody>
      </p:sp>
      <p:sp>
        <p:nvSpPr>
          <p:cNvPr id="7" name="Slide Number Placeholder 6">
            <a:extLst>
              <a:ext uri="{FF2B5EF4-FFF2-40B4-BE49-F238E27FC236}">
                <a16:creationId xmlns:a16="http://schemas.microsoft.com/office/drawing/2014/main" id="{D3CA5D74-6380-0285-85EE-40009677CEE0}"/>
              </a:ext>
            </a:extLst>
          </p:cNvPr>
          <p:cNvSpPr>
            <a:spLocks noGrp="1"/>
          </p:cNvSpPr>
          <p:nvPr>
            <p:ph type="sldNum" sz="quarter" idx="12"/>
          </p:nvPr>
        </p:nvSpPr>
        <p:spPr/>
        <p:txBody>
          <a:bodyPr/>
          <a:lstStyle/>
          <a:p>
            <a:fld id="{294A09A9-5501-47C1-A89A-A340965A2BE2}" type="slidenum">
              <a:rPr lang="en-US" smtClean="0"/>
              <a:t>7</a:t>
            </a:fld>
            <a:endParaRPr lang="en-US" dirty="0"/>
          </a:p>
        </p:txBody>
      </p:sp>
      <p:graphicFrame>
        <p:nvGraphicFramePr>
          <p:cNvPr id="11" name="Content Placeholder 3">
            <a:extLst>
              <a:ext uri="{FF2B5EF4-FFF2-40B4-BE49-F238E27FC236}">
                <a16:creationId xmlns:a16="http://schemas.microsoft.com/office/drawing/2014/main" id="{47C9A3A6-9A77-5C16-27FB-B1914CF072C5}"/>
              </a:ext>
            </a:extLst>
          </p:cNvPr>
          <p:cNvGraphicFramePr>
            <a:graphicFrameLocks/>
          </p:cNvGraphicFramePr>
          <p:nvPr>
            <p:extLst>
              <p:ext uri="{D42A27DB-BD31-4B8C-83A1-F6EECF244321}">
                <p14:modId xmlns:p14="http://schemas.microsoft.com/office/powerpoint/2010/main" val="933394272"/>
              </p:ext>
            </p:extLst>
          </p:nvPr>
        </p:nvGraphicFramePr>
        <p:xfrm>
          <a:off x="1212189" y="1386805"/>
          <a:ext cx="10405389" cy="3046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a:extLst>
              <a:ext uri="{FF2B5EF4-FFF2-40B4-BE49-F238E27FC236}">
                <a16:creationId xmlns:a16="http://schemas.microsoft.com/office/drawing/2014/main" id="{6424D17F-DCF7-6635-2AFA-16D337D4EC91}"/>
              </a:ext>
            </a:extLst>
          </p:cNvPr>
          <p:cNvGraphicFramePr/>
          <p:nvPr>
            <p:extLst>
              <p:ext uri="{D42A27DB-BD31-4B8C-83A1-F6EECF244321}">
                <p14:modId xmlns:p14="http://schemas.microsoft.com/office/powerpoint/2010/main" val="3481482539"/>
              </p:ext>
            </p:extLst>
          </p:nvPr>
        </p:nvGraphicFramePr>
        <p:xfrm>
          <a:off x="1210808" y="3169456"/>
          <a:ext cx="10406770" cy="40138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8095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B318-54DB-FEF5-3E0E-51F17DE88B92}"/>
              </a:ext>
            </a:extLst>
          </p:cNvPr>
          <p:cNvSpPr>
            <a:spLocks noGrp="1"/>
          </p:cNvSpPr>
          <p:nvPr>
            <p:ph type="title"/>
          </p:nvPr>
        </p:nvSpPr>
        <p:spPr>
          <a:xfrm>
            <a:off x="1310640" y="1046629"/>
            <a:ext cx="10881360" cy="1069848"/>
          </a:xfrm>
        </p:spPr>
        <p:txBody>
          <a:bodyPr/>
          <a:lstStyle/>
          <a:p>
            <a:r>
              <a:rPr lang="en-US" dirty="0">
                <a:solidFill>
                  <a:srgbClr val="EBEBEB"/>
                </a:solidFill>
              </a:rPr>
              <a:t>Exploratory Data Analysis </a:t>
            </a:r>
            <a:endParaRPr lang="en-IN" dirty="0"/>
          </a:p>
        </p:txBody>
      </p:sp>
      <p:sp>
        <p:nvSpPr>
          <p:cNvPr id="4" name="Slide Number Placeholder 3">
            <a:extLst>
              <a:ext uri="{FF2B5EF4-FFF2-40B4-BE49-F238E27FC236}">
                <a16:creationId xmlns:a16="http://schemas.microsoft.com/office/drawing/2014/main" id="{9ACAC8EA-1E69-3C06-02A3-487AA4260DE1}"/>
              </a:ext>
            </a:extLst>
          </p:cNvPr>
          <p:cNvSpPr>
            <a:spLocks noGrp="1"/>
          </p:cNvSpPr>
          <p:nvPr>
            <p:ph type="sldNum" sz="quarter" idx="12"/>
          </p:nvPr>
        </p:nvSpPr>
        <p:spPr/>
        <p:txBody>
          <a:bodyPr/>
          <a:lstStyle/>
          <a:p>
            <a:fld id="{294A09A9-5501-47C1-A89A-A340965A2BE2}" type="slidenum">
              <a:rPr lang="en-US" smtClean="0"/>
              <a:t>8</a:t>
            </a:fld>
            <a:endParaRPr lang="en-US" dirty="0"/>
          </a:p>
        </p:txBody>
      </p:sp>
      <p:graphicFrame>
        <p:nvGraphicFramePr>
          <p:cNvPr id="5" name="Content Placeholder 2">
            <a:extLst>
              <a:ext uri="{FF2B5EF4-FFF2-40B4-BE49-F238E27FC236}">
                <a16:creationId xmlns:a16="http://schemas.microsoft.com/office/drawing/2014/main" id="{125998AA-4395-9DD7-3799-C561C1FBD774}"/>
              </a:ext>
            </a:extLst>
          </p:cNvPr>
          <p:cNvGraphicFramePr>
            <a:graphicFrameLocks/>
          </p:cNvGraphicFramePr>
          <p:nvPr>
            <p:extLst>
              <p:ext uri="{D42A27DB-BD31-4B8C-83A1-F6EECF244321}">
                <p14:modId xmlns:p14="http://schemas.microsoft.com/office/powerpoint/2010/main" val="3624612422"/>
              </p:ext>
            </p:extLst>
          </p:nvPr>
        </p:nvGraphicFramePr>
        <p:xfrm>
          <a:off x="455889" y="2116477"/>
          <a:ext cx="11472407" cy="3909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510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0AE42-261C-C5E9-9DD9-F4E83EB112A8}"/>
              </a:ext>
            </a:extLst>
          </p:cNvPr>
          <p:cNvSpPr>
            <a:spLocks noGrp="1"/>
          </p:cNvSpPr>
          <p:nvPr>
            <p:ph type="title"/>
          </p:nvPr>
        </p:nvSpPr>
        <p:spPr>
          <a:xfrm>
            <a:off x="850390" y="339047"/>
            <a:ext cx="6515973" cy="1285007"/>
          </a:xfrm>
        </p:spPr>
        <p:txBody>
          <a:bodyPr/>
          <a:lstStyle/>
          <a:p>
            <a:r>
              <a:rPr lang="en-US" b="0" i="0" kern="1200" dirty="0">
                <a:solidFill>
                  <a:srgbClr val="EBEBEB"/>
                </a:solidFill>
                <a:latin typeface="+mj-lt"/>
                <a:ea typeface="+mj-ea"/>
                <a:cs typeface="+mj-cs"/>
              </a:rPr>
              <a:t>Results and Observations</a:t>
            </a:r>
            <a:endParaRPr lang="en-IN" dirty="0"/>
          </a:p>
        </p:txBody>
      </p:sp>
      <p:sp>
        <p:nvSpPr>
          <p:cNvPr id="3" name="Content Placeholder 2">
            <a:extLst>
              <a:ext uri="{FF2B5EF4-FFF2-40B4-BE49-F238E27FC236}">
                <a16:creationId xmlns:a16="http://schemas.microsoft.com/office/drawing/2014/main" id="{751D0CB7-9F8B-C3C3-5E1C-B43858EC1B8E}"/>
              </a:ext>
            </a:extLst>
          </p:cNvPr>
          <p:cNvSpPr>
            <a:spLocks noGrp="1"/>
          </p:cNvSpPr>
          <p:nvPr>
            <p:ph idx="1"/>
          </p:nvPr>
        </p:nvSpPr>
        <p:spPr>
          <a:xfrm>
            <a:off x="850391" y="1901952"/>
            <a:ext cx="6707180" cy="3547872"/>
          </a:xfrm>
        </p:spPr>
        <p:txBody>
          <a:bodyPr/>
          <a:lstStyle/>
          <a:p>
            <a:pPr marL="0" indent="0" defTabSz="457200">
              <a:lnSpc>
                <a:spcPct val="90000"/>
              </a:lnSpc>
              <a:spcBef>
                <a:spcPts val="1000"/>
              </a:spcBef>
              <a:buClr>
                <a:schemeClr val="bg2">
                  <a:lumMod val="40000"/>
                  <a:lumOff val="60000"/>
                </a:schemeClr>
              </a:buClr>
              <a:buSzPct val="80000"/>
              <a:buNone/>
            </a:pPr>
            <a:r>
              <a:rPr lang="en-US" sz="2400" u="sng" dirty="0">
                <a:solidFill>
                  <a:srgbClr val="FFFFFF"/>
                </a:solidFill>
                <a:latin typeface="+mj-lt"/>
                <a:ea typeface="+mj-ea"/>
                <a:cs typeface="+mj-cs"/>
              </a:rPr>
              <a:t> </a:t>
            </a:r>
            <a:r>
              <a:rPr lang="en-US" sz="2400" b="1" u="sng" dirty="0">
                <a:solidFill>
                  <a:srgbClr val="FFFFFF"/>
                </a:solidFill>
                <a:latin typeface="+mj-lt"/>
                <a:ea typeface="+mj-ea"/>
                <a:cs typeface="+mj-cs"/>
              </a:rPr>
              <a:t>Avg. Consultation Time by Doctor Type</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2400" dirty="0">
                <a:solidFill>
                  <a:srgbClr val="FFFFFF"/>
                </a:solidFill>
                <a:latin typeface="+mj-lt"/>
                <a:ea typeface="+mj-ea"/>
                <a:cs typeface="+mj-cs"/>
              </a:rPr>
              <a:t>Anchor doctors have the longest average consultation time.</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2400" dirty="0">
                <a:solidFill>
                  <a:srgbClr val="FFFFFF"/>
                </a:solidFill>
                <a:latin typeface="+mj-lt"/>
                <a:ea typeface="+mj-ea"/>
                <a:cs typeface="+mj-cs"/>
              </a:rPr>
              <a:t>Floating and Locum doctors spend less time per consultation, with Floating being the lowest.</a:t>
            </a:r>
          </a:p>
          <a:p>
            <a:pPr marL="0" indent="0" defTabSz="457200">
              <a:lnSpc>
                <a:spcPct val="90000"/>
              </a:lnSpc>
              <a:spcBef>
                <a:spcPts val="1000"/>
              </a:spcBef>
              <a:buClr>
                <a:schemeClr val="bg2">
                  <a:lumMod val="40000"/>
                  <a:lumOff val="60000"/>
                </a:schemeClr>
              </a:buClr>
              <a:buSzPct val="80000"/>
              <a:buNone/>
            </a:pPr>
            <a:r>
              <a:rPr lang="en-US" sz="2400" u="sng" dirty="0">
                <a:solidFill>
                  <a:srgbClr val="FFFFFF"/>
                </a:solidFill>
                <a:latin typeface="+mj-lt"/>
                <a:ea typeface="+mj-ea"/>
                <a:cs typeface="+mj-cs"/>
              </a:rPr>
              <a:t>Implications</a:t>
            </a:r>
            <a:endParaRPr lang="en-US" sz="2400" dirty="0">
              <a:solidFill>
                <a:srgbClr val="FFFFFF"/>
              </a:solidFill>
              <a:latin typeface="+mj-lt"/>
              <a:ea typeface="+mj-ea"/>
              <a:cs typeface="+mj-cs"/>
            </a:endParaRP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2400" dirty="0">
                <a:solidFill>
                  <a:srgbClr val="FFFFFF"/>
                </a:solidFill>
                <a:latin typeface="+mj-lt"/>
                <a:ea typeface="+mj-ea"/>
                <a:cs typeface="+mj-cs"/>
              </a:rPr>
              <a:t>Longer consultation times (as with Anchors) may allow for more detailed care but reduce the number of patients seen.</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2400" dirty="0">
                <a:solidFill>
                  <a:srgbClr val="FFFFFF"/>
                </a:solidFill>
                <a:latin typeface="+mj-lt"/>
                <a:ea typeface="+mj-ea"/>
                <a:cs typeface="+mj-cs"/>
              </a:rPr>
              <a:t>Shorter times (Floating and Locum) may increase patient turnover but risk inadequate care.</a:t>
            </a:r>
          </a:p>
          <a:p>
            <a:endParaRPr lang="en-IN" dirty="0"/>
          </a:p>
        </p:txBody>
      </p:sp>
      <p:sp>
        <p:nvSpPr>
          <p:cNvPr id="4" name="Slide Number Placeholder 3">
            <a:extLst>
              <a:ext uri="{FF2B5EF4-FFF2-40B4-BE49-F238E27FC236}">
                <a16:creationId xmlns:a16="http://schemas.microsoft.com/office/drawing/2014/main" id="{43BDCE49-C835-B7A4-9C7C-1F7347674796}"/>
              </a:ext>
            </a:extLst>
          </p:cNvPr>
          <p:cNvSpPr>
            <a:spLocks noGrp="1"/>
          </p:cNvSpPr>
          <p:nvPr>
            <p:ph type="sldNum" sz="quarter" idx="11"/>
          </p:nvPr>
        </p:nvSpPr>
        <p:spPr/>
        <p:txBody>
          <a:bodyPr/>
          <a:lstStyle/>
          <a:p>
            <a:fld id="{294A09A9-5501-47C1-A89A-A340965A2BE2}" type="slidenum">
              <a:rPr lang="en-US" smtClean="0"/>
              <a:pPr/>
              <a:t>9</a:t>
            </a:fld>
            <a:endParaRPr lang="en-US" dirty="0"/>
          </a:p>
        </p:txBody>
      </p:sp>
      <p:pic>
        <p:nvPicPr>
          <p:cNvPr id="6" name="Picture 5" descr="A graph of a doctor&#10;&#10;AI-generated content may be incorrect.">
            <a:extLst>
              <a:ext uri="{FF2B5EF4-FFF2-40B4-BE49-F238E27FC236}">
                <a16:creationId xmlns:a16="http://schemas.microsoft.com/office/drawing/2014/main" id="{BDD921CE-5DAA-E232-7CF7-65A9417948F7}"/>
              </a:ext>
            </a:extLst>
          </p:cNvPr>
          <p:cNvPicPr>
            <a:picLocks noChangeAspect="1"/>
          </p:cNvPicPr>
          <p:nvPr/>
        </p:nvPicPr>
        <p:blipFill>
          <a:blip r:embed="rId2"/>
          <a:srcRect r="28173" b="3"/>
          <a:stretch/>
        </p:blipFill>
        <p:spPr>
          <a:xfrm>
            <a:off x="7754242" y="339047"/>
            <a:ext cx="4266522" cy="6299173"/>
          </a:xfrm>
          <a:prstGeom prst="rect">
            <a:avLst/>
          </a:prstGeom>
          <a:effectLst/>
        </p:spPr>
      </p:pic>
    </p:spTree>
    <p:extLst>
      <p:ext uri="{BB962C8B-B14F-4D97-AF65-F5344CB8AC3E}">
        <p14:creationId xmlns:p14="http://schemas.microsoft.com/office/powerpoint/2010/main" val="1323554750"/>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400</TotalTime>
  <Words>2338</Words>
  <Application>Microsoft Office PowerPoint</Application>
  <PresentationFormat>Widescreen</PresentationFormat>
  <Paragraphs>194</Paragraphs>
  <Slides>32</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Bierstadt</vt:lpstr>
      <vt:lpstr>Calibri</vt:lpstr>
      <vt:lpstr>Century Gothic</vt:lpstr>
      <vt:lpstr>Consolas</vt:lpstr>
      <vt:lpstr>Courier New</vt:lpstr>
      <vt:lpstr>DeepSeek-CJK-patch</vt:lpstr>
      <vt:lpstr>Segoe UI Light</vt:lpstr>
      <vt:lpstr>Times New Roman</vt:lpstr>
      <vt:lpstr>Tw Cen MT</vt:lpstr>
      <vt:lpstr>Wingdings 3</vt:lpstr>
      <vt:lpstr>Office Theme</vt:lpstr>
      <vt:lpstr>Resource Allocation Optimization in Healthcare Enhancing Staffing Efficiency And Reducing Operational Costs </vt:lpstr>
      <vt:lpstr>The Importance Of Efficient Resource Management In Healthcare: </vt:lpstr>
      <vt:lpstr>Leveraging Predictive Analytics For Smarter Hospital Resource Management </vt:lpstr>
      <vt:lpstr>Smart Staff </vt:lpstr>
      <vt:lpstr>PowerPoint Presentation</vt:lpstr>
      <vt:lpstr>PowerPoint Presentation</vt:lpstr>
      <vt:lpstr>Data Cleaning and Standardization</vt:lpstr>
      <vt:lpstr>Exploratory Data Analysis </vt:lpstr>
      <vt:lpstr>Results and Observations</vt:lpstr>
      <vt:lpstr>PowerPoint Presentation</vt:lpstr>
      <vt:lpstr>PowerPoint Presentation</vt:lpstr>
      <vt:lpstr>Time Series Analysis For Demand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Results and Observations</vt:lpstr>
      <vt:lpstr>Smart staff Recommendations </vt:lpstr>
      <vt:lpstr>Expected Outcomes </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SHAGUN</dc:creator>
  <cp:lastModifiedBy>Akshay V</cp:lastModifiedBy>
  <cp:revision>7</cp:revision>
  <dcterms:created xsi:type="dcterms:W3CDTF">2025-04-16T15:56:39Z</dcterms:created>
  <dcterms:modified xsi:type="dcterms:W3CDTF">2025-04-17T23:26:17Z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